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8" r:id="rId3"/>
    <p:sldId id="259" r:id="rId4"/>
    <p:sldId id="281" r:id="rId5"/>
    <p:sldId id="260" r:id="rId6"/>
    <p:sldId id="282" r:id="rId7"/>
    <p:sldId id="283" r:id="rId8"/>
    <p:sldId id="261" r:id="rId9"/>
    <p:sldId id="284" r:id="rId10"/>
    <p:sldId id="285" r:id="rId11"/>
    <p:sldId id="286" r:id="rId12"/>
    <p:sldId id="287" r:id="rId13"/>
    <p:sldId id="262" r:id="rId14"/>
    <p:sldId id="289" r:id="rId15"/>
    <p:sldId id="290" r:id="rId16"/>
    <p:sldId id="266" r:id="rId17"/>
    <p:sldId id="267" r:id="rId18"/>
    <p:sldId id="288" r:id="rId19"/>
    <p:sldId id="268" r:id="rId20"/>
    <p:sldId id="269"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DE7A4-6C1F-4DEB-81A3-FBC19E4EB43F}" v="107" dt="2021-02-25T13:49:19.532"/>
  </p1510:revLst>
</p1510:revInfo>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116" d="100"/>
          <a:sy n="116" d="100"/>
        </p:scale>
        <p:origin x="-26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558DE7A4-6C1F-4DEB-81A3-FBC19E4EB43F}"/>
    <pc:docChg chg="undo custSel addSld delSld modSld">
      <pc:chgData name="Michał Pyclik" userId="6d1d9512d460d1ef" providerId="LiveId" clId="{558DE7A4-6C1F-4DEB-81A3-FBC19E4EB43F}" dt="2021-02-25T13:49:19.529" v="2277" actId="20577"/>
      <pc:docMkLst>
        <pc:docMk/>
      </pc:docMkLst>
      <pc:sldChg chg="addSp delSp modSp mod">
        <pc:chgData name="Michał Pyclik" userId="6d1d9512d460d1ef" providerId="LiveId" clId="{558DE7A4-6C1F-4DEB-81A3-FBC19E4EB43F}" dt="2021-02-25T13:04:41.964" v="27" actId="26606"/>
        <pc:sldMkLst>
          <pc:docMk/>
          <pc:sldMk cId="2514764940" sldId="256"/>
        </pc:sldMkLst>
        <pc:spChg chg="mod ord">
          <ac:chgData name="Michał Pyclik" userId="6d1d9512d460d1ef" providerId="LiveId" clId="{558DE7A4-6C1F-4DEB-81A3-FBC19E4EB43F}" dt="2021-02-25T13:04:41.964" v="27" actId="26606"/>
          <ac:spMkLst>
            <pc:docMk/>
            <pc:sldMk cId="2514764940" sldId="256"/>
            <ac:spMk id="2" creationId="{71424E59-C207-4CD6-8833-3AE780C449A5}"/>
          </ac:spMkLst>
        </pc:spChg>
        <pc:spChg chg="del">
          <ac:chgData name="Michał Pyclik" userId="6d1d9512d460d1ef" providerId="LiveId" clId="{558DE7A4-6C1F-4DEB-81A3-FBC19E4EB43F}" dt="2021-02-25T12:59:52.634" v="23" actId="478"/>
          <ac:spMkLst>
            <pc:docMk/>
            <pc:sldMk cId="2514764940" sldId="256"/>
            <ac:spMk id="3" creationId="{8AEDDC77-F044-4F79-86A8-26223888E29B}"/>
          </ac:spMkLst>
        </pc:spChg>
        <pc:spChg chg="add del mod">
          <ac:chgData name="Michał Pyclik" userId="6d1d9512d460d1ef" providerId="LiveId" clId="{558DE7A4-6C1F-4DEB-81A3-FBC19E4EB43F}" dt="2021-02-25T12:59:57.693" v="25" actId="478"/>
          <ac:spMkLst>
            <pc:docMk/>
            <pc:sldMk cId="2514764940" sldId="256"/>
            <ac:spMk id="5" creationId="{0D36DE73-7314-4F0E-A05D-30F3A7EBDE2C}"/>
          </ac:spMkLst>
        </pc:spChg>
        <pc:spChg chg="del">
          <ac:chgData name="Michał Pyclik" userId="6d1d9512d460d1ef" providerId="LiveId" clId="{558DE7A4-6C1F-4DEB-81A3-FBC19E4EB43F}" dt="2021-02-25T13:04:41.964" v="27" actId="26606"/>
          <ac:spMkLst>
            <pc:docMk/>
            <pc:sldMk cId="2514764940" sldId="256"/>
            <ac:spMk id="19" creationId="{007891EC-4501-44ED-A8C8-B11B6DB767AB}"/>
          </ac:spMkLst>
        </pc:spChg>
        <pc:spChg chg="add">
          <ac:chgData name="Michał Pyclik" userId="6d1d9512d460d1ef" providerId="LiveId" clId="{558DE7A4-6C1F-4DEB-81A3-FBC19E4EB43F}" dt="2021-02-25T13:04:41.964" v="27" actId="26606"/>
          <ac:spMkLst>
            <pc:docMk/>
            <pc:sldMk cId="2514764940" sldId="256"/>
            <ac:spMk id="71" creationId="{2FB82883-1DC0-4BE1-A607-009095F3355A}"/>
          </ac:spMkLst>
        </pc:spChg>
        <pc:spChg chg="add">
          <ac:chgData name="Michał Pyclik" userId="6d1d9512d460d1ef" providerId="LiveId" clId="{558DE7A4-6C1F-4DEB-81A3-FBC19E4EB43F}" dt="2021-02-25T13:04:41.964" v="27" actId="26606"/>
          <ac:spMkLst>
            <pc:docMk/>
            <pc:sldMk cId="2514764940" sldId="256"/>
            <ac:spMk id="73" creationId="{9FA98EAA-A866-4C95-A2A8-44E46FBAD5A0}"/>
          </ac:spMkLst>
        </pc:spChg>
        <pc:picChg chg="del">
          <ac:chgData name="Michał Pyclik" userId="6d1d9512d460d1ef" providerId="LiveId" clId="{558DE7A4-6C1F-4DEB-81A3-FBC19E4EB43F}" dt="2021-02-25T12:59:55.398" v="24" actId="478"/>
          <ac:picMkLst>
            <pc:docMk/>
            <pc:sldMk cId="2514764940" sldId="256"/>
            <ac:picMk id="15" creationId="{F0C2BE22-7810-418E-ACDB-46EE1AEC4438}"/>
          </ac:picMkLst>
        </pc:picChg>
        <pc:picChg chg="add mod">
          <ac:chgData name="Michał Pyclik" userId="6d1d9512d460d1ef" providerId="LiveId" clId="{558DE7A4-6C1F-4DEB-81A3-FBC19E4EB43F}" dt="2021-02-25T13:04:41.964" v="27" actId="26606"/>
          <ac:picMkLst>
            <pc:docMk/>
            <pc:sldMk cId="2514764940" sldId="256"/>
            <ac:picMk id="1026" creationId="{74F88901-3926-4374-820F-647CDFE15803}"/>
          </ac:picMkLst>
        </pc:picChg>
        <pc:cxnChg chg="del">
          <ac:chgData name="Michał Pyclik" userId="6d1d9512d460d1ef" providerId="LiveId" clId="{558DE7A4-6C1F-4DEB-81A3-FBC19E4EB43F}" dt="2021-02-25T13:04:41.964" v="27" actId="26606"/>
          <ac:cxnSpMkLst>
            <pc:docMk/>
            <pc:sldMk cId="2514764940" sldId="256"/>
            <ac:cxnSpMk id="21" creationId="{34E5597F-CE67-4085-9548-E6A8036DA3BB}"/>
          </ac:cxnSpMkLst>
        </pc:cxnChg>
      </pc:sldChg>
      <pc:sldChg chg="modSp mod">
        <pc:chgData name="Michał Pyclik" userId="6d1d9512d460d1ef" providerId="LiveId" clId="{558DE7A4-6C1F-4DEB-81A3-FBC19E4EB43F}" dt="2021-02-25T13:14:15.986" v="398" actId="20577"/>
        <pc:sldMkLst>
          <pc:docMk/>
          <pc:sldMk cId="1072895490" sldId="258"/>
        </pc:sldMkLst>
        <pc:spChg chg="mod">
          <ac:chgData name="Michał Pyclik" userId="6d1d9512d460d1ef" providerId="LiveId" clId="{558DE7A4-6C1F-4DEB-81A3-FBC19E4EB43F}" dt="2021-02-25T13:14:15.986" v="398" actId="20577"/>
          <ac:spMkLst>
            <pc:docMk/>
            <pc:sldMk cId="1072895490" sldId="258"/>
            <ac:spMk id="2" creationId="{CAF01737-518B-4FF8-9E90-5C43C3F3688A}"/>
          </ac:spMkLst>
        </pc:spChg>
        <pc:spChg chg="mod">
          <ac:chgData name="Michał Pyclik" userId="6d1d9512d460d1ef" providerId="LiveId" clId="{558DE7A4-6C1F-4DEB-81A3-FBC19E4EB43F}" dt="2021-02-25T13:13:50.203" v="365" actId="20577"/>
          <ac:spMkLst>
            <pc:docMk/>
            <pc:sldMk cId="1072895490" sldId="258"/>
            <ac:spMk id="3" creationId="{1436EBC3-D4D5-4A89-9B48-F7A4500A65B7}"/>
          </ac:spMkLst>
        </pc:spChg>
      </pc:sldChg>
      <pc:sldChg chg="addSp delSp modSp mod">
        <pc:chgData name="Michał Pyclik" userId="6d1d9512d460d1ef" providerId="LiveId" clId="{558DE7A4-6C1F-4DEB-81A3-FBC19E4EB43F}" dt="2021-02-25T13:14:21.398" v="400" actId="478"/>
        <pc:sldMkLst>
          <pc:docMk/>
          <pc:sldMk cId="2215824991" sldId="259"/>
        </pc:sldMkLst>
        <pc:spChg chg="del">
          <ac:chgData name="Michał Pyclik" userId="6d1d9512d460d1ef" providerId="LiveId" clId="{558DE7A4-6C1F-4DEB-81A3-FBC19E4EB43F}" dt="2021-02-25T13:14:19.525" v="399" actId="478"/>
          <ac:spMkLst>
            <pc:docMk/>
            <pc:sldMk cId="2215824991" sldId="259"/>
            <ac:spMk id="2" creationId="{CAF01737-518B-4FF8-9E90-5C43C3F3688A}"/>
          </ac:spMkLst>
        </pc:spChg>
        <pc:spChg chg="mod">
          <ac:chgData name="Michał Pyclik" userId="6d1d9512d460d1ef" providerId="LiveId" clId="{558DE7A4-6C1F-4DEB-81A3-FBC19E4EB43F}" dt="2021-02-25T13:14:01.027" v="367" actId="20577"/>
          <ac:spMkLst>
            <pc:docMk/>
            <pc:sldMk cId="2215824991" sldId="259"/>
            <ac:spMk id="3" creationId="{1436EBC3-D4D5-4A89-9B48-F7A4500A65B7}"/>
          </ac:spMkLst>
        </pc:spChg>
        <pc:spChg chg="add del mod">
          <ac:chgData name="Michał Pyclik" userId="6d1d9512d460d1ef" providerId="LiveId" clId="{558DE7A4-6C1F-4DEB-81A3-FBC19E4EB43F}" dt="2021-02-25T13:14:21.398" v="400" actId="478"/>
          <ac:spMkLst>
            <pc:docMk/>
            <pc:sldMk cId="2215824991" sldId="259"/>
            <ac:spMk id="5" creationId="{E524D4B8-6F7B-4437-8D1F-3F826C90ADA3}"/>
          </ac:spMkLst>
        </pc:spChg>
      </pc:sldChg>
      <pc:sldChg chg="addSp delSp modSp mod setBg setClrOvrMap">
        <pc:chgData name="Michał Pyclik" userId="6d1d9512d460d1ef" providerId="LiveId" clId="{558DE7A4-6C1F-4DEB-81A3-FBC19E4EB43F}" dt="2021-02-25T13:18:18.586" v="851" actId="20577"/>
        <pc:sldMkLst>
          <pc:docMk/>
          <pc:sldMk cId="4293560084" sldId="260"/>
        </pc:sldMkLst>
        <pc:spChg chg="mod">
          <ac:chgData name="Michał Pyclik" userId="6d1d9512d460d1ef" providerId="LiveId" clId="{558DE7A4-6C1F-4DEB-81A3-FBC19E4EB43F}" dt="2021-02-25T13:16:27.483" v="501" actId="26606"/>
          <ac:spMkLst>
            <pc:docMk/>
            <pc:sldMk cId="4293560084" sldId="260"/>
            <ac:spMk id="2" creationId="{CAF01737-518B-4FF8-9E90-5C43C3F3688A}"/>
          </ac:spMkLst>
        </pc:spChg>
        <pc:spChg chg="mod">
          <ac:chgData name="Michał Pyclik" userId="6d1d9512d460d1ef" providerId="LiveId" clId="{558DE7A4-6C1F-4DEB-81A3-FBC19E4EB43F}" dt="2021-02-25T13:18:18.586" v="851" actId="20577"/>
          <ac:spMkLst>
            <pc:docMk/>
            <pc:sldMk cId="4293560084" sldId="260"/>
            <ac:spMk id="3" creationId="{1436EBC3-D4D5-4A89-9B48-F7A4500A65B7}"/>
          </ac:spMkLst>
        </pc:spChg>
        <pc:spChg chg="add del">
          <ac:chgData name="Michał Pyclik" userId="6d1d9512d460d1ef" providerId="LiveId" clId="{558DE7A4-6C1F-4DEB-81A3-FBC19E4EB43F}" dt="2021-02-25T13:16:27.483" v="501" actId="26606"/>
          <ac:spMkLst>
            <pc:docMk/>
            <pc:sldMk cId="4293560084" sldId="260"/>
            <ac:spMk id="137" creationId="{504BED40-EAF7-4E55-AFF7-2CD840EBD3AA}"/>
          </ac:spMkLst>
        </pc:spChg>
        <pc:spChg chg="add del">
          <ac:chgData name="Michał Pyclik" userId="6d1d9512d460d1ef" providerId="LiveId" clId="{558DE7A4-6C1F-4DEB-81A3-FBC19E4EB43F}" dt="2021-02-25T13:16:27.483" v="501" actId="26606"/>
          <ac:spMkLst>
            <pc:docMk/>
            <pc:sldMk cId="4293560084" sldId="260"/>
            <ac:spMk id="139" creationId="{F367CCF1-BB1E-41CF-8499-94A870C33EFA}"/>
          </ac:spMkLst>
        </pc:spChg>
        <pc:spChg chg="add del">
          <ac:chgData name="Michał Pyclik" userId="6d1d9512d460d1ef" providerId="LiveId" clId="{558DE7A4-6C1F-4DEB-81A3-FBC19E4EB43F}" dt="2021-02-25T13:16:27.477" v="500" actId="26606"/>
          <ac:spMkLst>
            <pc:docMk/>
            <pc:sldMk cId="4293560084" sldId="260"/>
            <ac:spMk id="192" creationId="{FAAAB002-E48E-4009-828A-511F7A828053}"/>
          </ac:spMkLst>
        </pc:spChg>
        <pc:spChg chg="add del">
          <ac:chgData name="Michał Pyclik" userId="6d1d9512d460d1ef" providerId="LiveId" clId="{558DE7A4-6C1F-4DEB-81A3-FBC19E4EB43F}" dt="2021-02-25T13:16:27.477" v="500" actId="26606"/>
          <ac:spMkLst>
            <pc:docMk/>
            <pc:sldMk cId="4293560084" sldId="260"/>
            <ac:spMk id="193" creationId="{97EF55D5-23F0-4398-B16B-AEF5778C3048}"/>
          </ac:spMkLst>
        </pc:spChg>
        <pc:spChg chg="add del">
          <ac:chgData name="Michał Pyclik" userId="6d1d9512d460d1ef" providerId="LiveId" clId="{558DE7A4-6C1F-4DEB-81A3-FBC19E4EB43F}" dt="2021-02-25T13:16:27.477" v="500" actId="26606"/>
          <ac:spMkLst>
            <pc:docMk/>
            <pc:sldMk cId="4293560084" sldId="260"/>
            <ac:spMk id="194" creationId="{FDF32581-CAA1-43C6-8532-DC56C8435C25}"/>
          </ac:spMkLst>
        </pc:spChg>
        <pc:spChg chg="add">
          <ac:chgData name="Michał Pyclik" userId="6d1d9512d460d1ef" providerId="LiveId" clId="{558DE7A4-6C1F-4DEB-81A3-FBC19E4EB43F}" dt="2021-02-25T13:16:27.483" v="501" actId="26606"/>
          <ac:spMkLst>
            <pc:docMk/>
            <pc:sldMk cId="4293560084" sldId="260"/>
            <ac:spMk id="2052" creationId="{504BED40-EAF7-4E55-AFF7-2CD840EBD3AA}"/>
          </ac:spMkLst>
        </pc:spChg>
        <pc:spChg chg="add">
          <ac:chgData name="Michał Pyclik" userId="6d1d9512d460d1ef" providerId="LiveId" clId="{558DE7A4-6C1F-4DEB-81A3-FBC19E4EB43F}" dt="2021-02-25T13:16:27.483" v="501" actId="26606"/>
          <ac:spMkLst>
            <pc:docMk/>
            <pc:sldMk cId="4293560084" sldId="260"/>
            <ac:spMk id="2053" creationId="{F367CCF1-BB1E-41CF-8499-94A870C33EFA}"/>
          </ac:spMkLst>
        </pc:spChg>
        <pc:picChg chg="del">
          <ac:chgData name="Michał Pyclik" userId="6d1d9512d460d1ef" providerId="LiveId" clId="{558DE7A4-6C1F-4DEB-81A3-FBC19E4EB43F}" dt="2021-02-25T13:15:38.116" v="496" actId="478"/>
          <ac:picMkLst>
            <pc:docMk/>
            <pc:sldMk cId="4293560084" sldId="260"/>
            <ac:picMk id="1026" creationId="{726E5317-5D2E-4A3D-8C2E-0526B88DAE90}"/>
          </ac:picMkLst>
        </pc:picChg>
        <pc:picChg chg="del">
          <ac:chgData name="Michał Pyclik" userId="6d1d9512d460d1ef" providerId="LiveId" clId="{558DE7A4-6C1F-4DEB-81A3-FBC19E4EB43F}" dt="2021-02-25T13:15:40.802" v="497" actId="478"/>
          <ac:picMkLst>
            <pc:docMk/>
            <pc:sldMk cId="4293560084" sldId="260"/>
            <ac:picMk id="1028" creationId="{9AA038C4-E9BB-4C98-AEA8-18DBCFD21507}"/>
          </ac:picMkLst>
        </pc:picChg>
        <pc:picChg chg="add mod ord">
          <ac:chgData name="Michał Pyclik" userId="6d1d9512d460d1ef" providerId="LiveId" clId="{558DE7A4-6C1F-4DEB-81A3-FBC19E4EB43F}" dt="2021-02-25T13:16:27.483" v="501" actId="26606"/>
          <ac:picMkLst>
            <pc:docMk/>
            <pc:sldMk cId="4293560084" sldId="260"/>
            <ac:picMk id="2050" creationId="{77A70718-9FE5-492A-8A91-B3332247E6EB}"/>
          </ac:picMkLst>
        </pc:picChg>
      </pc:sldChg>
      <pc:sldChg chg="addSp delSp modSp mod setBg">
        <pc:chgData name="Michał Pyclik" userId="6d1d9512d460d1ef" providerId="LiveId" clId="{558DE7A4-6C1F-4DEB-81A3-FBC19E4EB43F}" dt="2021-02-25T13:33:31.005" v="2016" actId="478"/>
        <pc:sldMkLst>
          <pc:docMk/>
          <pc:sldMk cId="501137874" sldId="261"/>
        </pc:sldMkLst>
        <pc:spChg chg="del mod">
          <ac:chgData name="Michał Pyclik" userId="6d1d9512d460d1ef" providerId="LiveId" clId="{558DE7A4-6C1F-4DEB-81A3-FBC19E4EB43F}" dt="2021-02-25T13:33:29.489" v="2015" actId="478"/>
          <ac:spMkLst>
            <pc:docMk/>
            <pc:sldMk cId="501137874" sldId="261"/>
            <ac:spMk id="2" creationId="{CAF01737-518B-4FF8-9E90-5C43C3F3688A}"/>
          </ac:spMkLst>
        </pc:spChg>
        <pc:spChg chg="add del mod">
          <ac:chgData name="Michał Pyclik" userId="6d1d9512d460d1ef" providerId="LiveId" clId="{558DE7A4-6C1F-4DEB-81A3-FBC19E4EB43F}" dt="2021-02-25T13:22:48.029" v="1505" actId="478"/>
          <ac:spMkLst>
            <pc:docMk/>
            <pc:sldMk cId="501137874" sldId="261"/>
            <ac:spMk id="4" creationId="{88805777-A194-4966-B9BC-149C21310C86}"/>
          </ac:spMkLst>
        </pc:spChg>
        <pc:spChg chg="add mod">
          <ac:chgData name="Michał Pyclik" userId="6d1d9512d460d1ef" providerId="LiveId" clId="{558DE7A4-6C1F-4DEB-81A3-FBC19E4EB43F}" dt="2021-02-25T13:30:01.614" v="1995" actId="26606"/>
          <ac:spMkLst>
            <pc:docMk/>
            <pc:sldMk cId="501137874" sldId="261"/>
            <ac:spMk id="7" creationId="{9FE0CC8F-6F9A-4C9B-8CD3-A8FD136AD841}"/>
          </ac:spMkLst>
        </pc:spChg>
        <pc:spChg chg="add del mod">
          <ac:chgData name="Michał Pyclik" userId="6d1d9512d460d1ef" providerId="LiveId" clId="{558DE7A4-6C1F-4DEB-81A3-FBC19E4EB43F}" dt="2021-02-25T13:33:31.005" v="2016" actId="478"/>
          <ac:spMkLst>
            <pc:docMk/>
            <pc:sldMk cId="501137874" sldId="261"/>
            <ac:spMk id="9" creationId="{6C297028-D2E7-4349-905A-622495C355EF}"/>
          </ac:spMkLst>
        </pc:spChg>
        <pc:spChg chg="add">
          <ac:chgData name="Michał Pyclik" userId="6d1d9512d460d1ef" providerId="LiveId" clId="{558DE7A4-6C1F-4DEB-81A3-FBC19E4EB43F}" dt="2021-02-25T13:30:01.614" v="1995" actId="26606"/>
          <ac:spMkLst>
            <pc:docMk/>
            <pc:sldMk cId="501137874" sldId="261"/>
            <ac:spMk id="71" creationId="{3CED7894-4F62-4A6C-8DB5-DB5BE08E9C03}"/>
          </ac:spMkLst>
        </pc:spChg>
        <pc:spChg chg="add">
          <ac:chgData name="Michał Pyclik" userId="6d1d9512d460d1ef" providerId="LiveId" clId="{558DE7A4-6C1F-4DEB-81A3-FBC19E4EB43F}" dt="2021-02-25T13:30:01.614" v="1995" actId="26606"/>
          <ac:spMkLst>
            <pc:docMk/>
            <pc:sldMk cId="501137874" sldId="261"/>
            <ac:spMk id="73" creationId="{E536F3B4-50F6-4C52-8F76-4EB1214719DC}"/>
          </ac:spMkLst>
        </pc:spChg>
        <pc:graphicFrameChg chg="del">
          <ac:chgData name="Michał Pyclik" userId="6d1d9512d460d1ef" providerId="LiveId" clId="{558DE7A4-6C1F-4DEB-81A3-FBC19E4EB43F}" dt="2021-02-25T13:22:45.489" v="1504" actId="478"/>
          <ac:graphicFrameMkLst>
            <pc:docMk/>
            <pc:sldMk cId="501137874" sldId="261"/>
            <ac:graphicFrameMk id="6" creationId="{F09277A2-25A7-43A4-80C6-D79664AEEEE5}"/>
          </ac:graphicFrameMkLst>
        </pc:graphicFrameChg>
        <pc:picChg chg="add mod">
          <ac:chgData name="Michał Pyclik" userId="6d1d9512d460d1ef" providerId="LiveId" clId="{558DE7A4-6C1F-4DEB-81A3-FBC19E4EB43F}" dt="2021-02-25T13:30:01.614" v="1995" actId="26606"/>
          <ac:picMkLst>
            <pc:docMk/>
            <pc:sldMk cId="501137874" sldId="261"/>
            <ac:picMk id="6146" creationId="{03F9BEB2-D047-44AE-9FC2-81BB7CE3B2A0}"/>
          </ac:picMkLst>
        </pc:picChg>
      </pc:sldChg>
      <pc:sldChg chg="addSp delSp modSp mod">
        <pc:chgData name="Michał Pyclik" userId="6d1d9512d460d1ef" providerId="LiveId" clId="{558DE7A4-6C1F-4DEB-81A3-FBC19E4EB43F}" dt="2021-02-25T13:44:23.099" v="2244" actId="27636"/>
        <pc:sldMkLst>
          <pc:docMk/>
          <pc:sldMk cId="3819317856" sldId="262"/>
        </pc:sldMkLst>
        <pc:spChg chg="mod">
          <ac:chgData name="Michał Pyclik" userId="6d1d9512d460d1ef" providerId="LiveId" clId="{558DE7A4-6C1F-4DEB-81A3-FBC19E4EB43F}" dt="2021-02-25T13:42:41.625" v="2230" actId="26606"/>
          <ac:spMkLst>
            <pc:docMk/>
            <pc:sldMk cId="3819317856" sldId="262"/>
            <ac:spMk id="2" creationId="{CAF01737-518B-4FF8-9E90-5C43C3F3688A}"/>
          </ac:spMkLst>
        </pc:spChg>
        <pc:spChg chg="mod ord">
          <ac:chgData name="Michał Pyclik" userId="6d1d9512d460d1ef" providerId="LiveId" clId="{558DE7A4-6C1F-4DEB-81A3-FBC19E4EB43F}" dt="2021-02-25T13:44:23.099" v="2244" actId="27636"/>
          <ac:spMkLst>
            <pc:docMk/>
            <pc:sldMk cId="3819317856" sldId="262"/>
            <ac:spMk id="3" creationId="{1436EBC3-D4D5-4A89-9B48-F7A4500A65B7}"/>
          </ac:spMkLst>
        </pc:spChg>
        <pc:spChg chg="add">
          <ac:chgData name="Michał Pyclik" userId="6d1d9512d460d1ef" providerId="LiveId" clId="{558DE7A4-6C1F-4DEB-81A3-FBC19E4EB43F}" dt="2021-02-25T13:42:41.625" v="2230" actId="26606"/>
          <ac:spMkLst>
            <pc:docMk/>
            <pc:sldMk cId="3819317856" sldId="262"/>
            <ac:spMk id="135" creationId="{3CED7894-4F62-4A6C-8DB5-DB5BE08E9C03}"/>
          </ac:spMkLst>
        </pc:spChg>
        <pc:spChg chg="add">
          <ac:chgData name="Michał Pyclik" userId="6d1d9512d460d1ef" providerId="LiveId" clId="{558DE7A4-6C1F-4DEB-81A3-FBC19E4EB43F}" dt="2021-02-25T13:42:41.625" v="2230" actId="26606"/>
          <ac:spMkLst>
            <pc:docMk/>
            <pc:sldMk cId="3819317856" sldId="262"/>
            <ac:spMk id="137" creationId="{E536F3B4-50F6-4C52-8F76-4EB1214719DC}"/>
          </ac:spMkLst>
        </pc:spChg>
        <pc:spChg chg="del">
          <ac:chgData name="Michał Pyclik" userId="6d1d9512d460d1ef" providerId="LiveId" clId="{558DE7A4-6C1F-4DEB-81A3-FBC19E4EB43F}" dt="2021-02-25T13:42:41.625" v="2230" actId="26606"/>
          <ac:spMkLst>
            <pc:docMk/>
            <pc:sldMk cId="3819317856" sldId="262"/>
            <ac:spMk id="4100" creationId="{7A4CA679-3546-4E14-8FB8-F57168C37635}"/>
          </ac:spMkLst>
        </pc:spChg>
        <pc:spChg chg="del">
          <ac:chgData name="Michał Pyclik" userId="6d1d9512d460d1ef" providerId="LiveId" clId="{558DE7A4-6C1F-4DEB-81A3-FBC19E4EB43F}" dt="2021-02-25T13:42:41.625" v="2230" actId="26606"/>
          <ac:spMkLst>
            <pc:docMk/>
            <pc:sldMk cId="3819317856" sldId="262"/>
            <ac:spMk id="4101" creationId="{44D16E90-7C64-4C04-A50A-B866A1A92B4E}"/>
          </ac:spMkLst>
        </pc:spChg>
        <pc:spChg chg="del">
          <ac:chgData name="Michał Pyclik" userId="6d1d9512d460d1ef" providerId="LiveId" clId="{558DE7A4-6C1F-4DEB-81A3-FBC19E4EB43F}" dt="2021-02-25T13:42:41.625" v="2230" actId="26606"/>
          <ac:spMkLst>
            <pc:docMk/>
            <pc:sldMk cId="3819317856" sldId="262"/>
            <ac:spMk id="4102" creationId="{DBE4DD59-5AA2-46C6-B6A8-9B4C62D19877}"/>
          </ac:spMkLst>
        </pc:spChg>
        <pc:spChg chg="del">
          <ac:chgData name="Michał Pyclik" userId="6d1d9512d460d1ef" providerId="LiveId" clId="{558DE7A4-6C1F-4DEB-81A3-FBC19E4EB43F}" dt="2021-02-25T13:42:41.625" v="2230" actId="26606"/>
          <ac:spMkLst>
            <pc:docMk/>
            <pc:sldMk cId="3819317856" sldId="262"/>
            <ac:spMk id="4103" creationId="{160CE81C-67DC-489E-BFFB-877C80B854DB}"/>
          </ac:spMkLst>
        </pc:spChg>
        <pc:picChg chg="del">
          <ac:chgData name="Michał Pyclik" userId="6d1d9512d460d1ef" providerId="LiveId" clId="{558DE7A4-6C1F-4DEB-81A3-FBC19E4EB43F}" dt="2021-02-25T13:42:30.329" v="2228" actId="478"/>
          <ac:picMkLst>
            <pc:docMk/>
            <pc:sldMk cId="3819317856" sldId="262"/>
            <ac:picMk id="4098" creationId="{E37EF6C7-F62A-47FF-A95B-C8E036BE9019}"/>
          </ac:picMkLst>
        </pc:picChg>
        <pc:picChg chg="add mod">
          <ac:chgData name="Michał Pyclik" userId="6d1d9512d460d1ef" providerId="LiveId" clId="{558DE7A4-6C1F-4DEB-81A3-FBC19E4EB43F}" dt="2021-02-25T13:42:41.625" v="2230" actId="26606"/>
          <ac:picMkLst>
            <pc:docMk/>
            <pc:sldMk cId="3819317856" sldId="262"/>
            <ac:picMk id="9218" creationId="{33AAB4F3-6E1A-4EEA-8C35-26FE5EAD9EB9}"/>
          </ac:picMkLst>
        </pc:picChg>
      </pc:sldChg>
      <pc:sldChg chg="modSp mod">
        <pc:chgData name="Michał Pyclik" userId="6d1d9512d460d1ef" providerId="LiveId" clId="{558DE7A4-6C1F-4DEB-81A3-FBC19E4EB43F}" dt="2021-02-25T13:49:19.529" v="2277" actId="20577"/>
        <pc:sldMkLst>
          <pc:docMk/>
          <pc:sldMk cId="4112880361" sldId="266"/>
        </pc:sldMkLst>
        <pc:spChg chg="mod">
          <ac:chgData name="Michał Pyclik" userId="6d1d9512d460d1ef" providerId="LiveId" clId="{558DE7A4-6C1F-4DEB-81A3-FBC19E4EB43F}" dt="2021-02-25T13:49:19.529" v="2277" actId="20577"/>
          <ac:spMkLst>
            <pc:docMk/>
            <pc:sldMk cId="4112880361" sldId="266"/>
            <ac:spMk id="3" creationId="{1436EBC3-D4D5-4A89-9B48-F7A4500A65B7}"/>
          </ac:spMkLst>
        </pc:spChg>
      </pc:sldChg>
      <pc:sldChg chg="addSp delSp modSp mod">
        <pc:chgData name="Michał Pyclik" userId="6d1d9512d460d1ef" providerId="LiveId" clId="{558DE7A4-6C1F-4DEB-81A3-FBC19E4EB43F}" dt="2021-02-25T13:37:55.267" v="2114" actId="1035"/>
        <pc:sldMkLst>
          <pc:docMk/>
          <pc:sldMk cId="317403593" sldId="267"/>
        </pc:sldMkLst>
        <pc:spChg chg="add mod">
          <ac:chgData name="Michał Pyclik" userId="6d1d9512d460d1ef" providerId="LiveId" clId="{558DE7A4-6C1F-4DEB-81A3-FBC19E4EB43F}" dt="2021-02-25T13:34:31.277" v="2019" actId="1076"/>
          <ac:spMkLst>
            <pc:docMk/>
            <pc:sldMk cId="317403593" sldId="267"/>
            <ac:spMk id="5" creationId="{50F1D215-442E-4E51-9BDD-BA5ABEB51F16}"/>
          </ac:spMkLst>
        </pc:spChg>
        <pc:spChg chg="add mod">
          <ac:chgData name="Michał Pyclik" userId="6d1d9512d460d1ef" providerId="LiveId" clId="{558DE7A4-6C1F-4DEB-81A3-FBC19E4EB43F}" dt="2021-02-25T13:37:55.267" v="2114" actId="1035"/>
          <ac:spMkLst>
            <pc:docMk/>
            <pc:sldMk cId="317403593" sldId="267"/>
            <ac:spMk id="7" creationId="{34FB7130-2A3C-44E0-BBD1-7ED35CE10E42}"/>
          </ac:spMkLst>
        </pc:spChg>
        <pc:graphicFrameChg chg="del">
          <ac:chgData name="Michał Pyclik" userId="6d1d9512d460d1ef" providerId="LiveId" clId="{558DE7A4-6C1F-4DEB-81A3-FBC19E4EB43F}" dt="2021-02-25T13:34:12.182" v="2017" actId="478"/>
          <ac:graphicFrameMkLst>
            <pc:docMk/>
            <pc:sldMk cId="317403593" sldId="267"/>
            <ac:graphicFrameMk id="4" creationId="{2DAC36D0-22D1-4339-A80C-E12B8AC26343}"/>
          </ac:graphicFrameMkLst>
        </pc:graphicFrameChg>
        <pc:graphicFrameChg chg="add mod modGraphic">
          <ac:chgData name="Michał Pyclik" userId="6d1d9512d460d1ef" providerId="LiveId" clId="{558DE7A4-6C1F-4DEB-81A3-FBC19E4EB43F}" dt="2021-02-25T13:36:02.513" v="2050" actId="1076"/>
          <ac:graphicFrameMkLst>
            <pc:docMk/>
            <pc:sldMk cId="317403593" sldId="267"/>
            <ac:graphicFrameMk id="6" creationId="{81F77632-3618-4CDE-8F31-9052080A860C}"/>
          </ac:graphicFrameMkLst>
        </pc:graphicFrameChg>
        <pc:graphicFrameChg chg="add mod">
          <ac:chgData name="Michał Pyclik" userId="6d1d9512d460d1ef" providerId="LiveId" clId="{558DE7A4-6C1F-4DEB-81A3-FBC19E4EB43F}" dt="2021-02-25T13:37:55.267" v="2114" actId="1035"/>
          <ac:graphicFrameMkLst>
            <pc:docMk/>
            <pc:sldMk cId="317403593" sldId="267"/>
            <ac:graphicFrameMk id="8" creationId="{F1E8DC15-7F4C-4487-AFE0-3FD4EA666877}"/>
          </ac:graphicFrameMkLst>
        </pc:graphicFrameChg>
      </pc:sldChg>
      <pc:sldChg chg="modSp">
        <pc:chgData name="Michał Pyclik" userId="6d1d9512d460d1ef" providerId="LiveId" clId="{558DE7A4-6C1F-4DEB-81A3-FBC19E4EB43F}" dt="2021-02-25T13:39:57.439" v="2144" actId="12269"/>
        <pc:sldMkLst>
          <pc:docMk/>
          <pc:sldMk cId="7603465" sldId="268"/>
        </pc:sldMkLst>
        <pc:graphicFrameChg chg="mod">
          <ac:chgData name="Michał Pyclik" userId="6d1d9512d460d1ef" providerId="LiveId" clId="{558DE7A4-6C1F-4DEB-81A3-FBC19E4EB43F}" dt="2021-02-25T13:39:57.439" v="2144" actId="12269"/>
          <ac:graphicFrameMkLst>
            <pc:docMk/>
            <pc:sldMk cId="7603465" sldId="268"/>
            <ac:graphicFrameMk id="5" creationId="{74A04B68-57E9-4FCE-B704-596A0C78503A}"/>
          </ac:graphicFrameMkLst>
        </pc:graphicFrameChg>
      </pc:sldChg>
      <pc:sldChg chg="addSp modSp mod setBg">
        <pc:chgData name="Michał Pyclik" userId="6d1d9512d460d1ef" providerId="LiveId" clId="{558DE7A4-6C1F-4DEB-81A3-FBC19E4EB43F}" dt="2021-02-25T13:41:52.206" v="2227" actId="27636"/>
        <pc:sldMkLst>
          <pc:docMk/>
          <pc:sldMk cId="163805568" sldId="269"/>
        </pc:sldMkLst>
        <pc:spChg chg="mod">
          <ac:chgData name="Michał Pyclik" userId="6d1d9512d460d1ef" providerId="LiveId" clId="{558DE7A4-6C1F-4DEB-81A3-FBC19E4EB43F}" dt="2021-02-25T13:41:50.058" v="2225" actId="1076"/>
          <ac:spMkLst>
            <pc:docMk/>
            <pc:sldMk cId="163805568" sldId="269"/>
            <ac:spMk id="2" creationId="{CAF01737-518B-4FF8-9E90-5C43C3F3688A}"/>
          </ac:spMkLst>
        </pc:spChg>
        <pc:spChg chg="mod">
          <ac:chgData name="Michał Pyclik" userId="6d1d9512d460d1ef" providerId="LiveId" clId="{558DE7A4-6C1F-4DEB-81A3-FBC19E4EB43F}" dt="2021-02-25T13:41:52.206" v="2227" actId="27636"/>
          <ac:spMkLst>
            <pc:docMk/>
            <pc:sldMk cId="163805568" sldId="269"/>
            <ac:spMk id="3" creationId="{1436EBC3-D4D5-4A89-9B48-F7A4500A65B7}"/>
          </ac:spMkLst>
        </pc:spChg>
        <pc:spChg chg="add">
          <ac:chgData name="Michał Pyclik" userId="6d1d9512d460d1ef" providerId="LiveId" clId="{558DE7A4-6C1F-4DEB-81A3-FBC19E4EB43F}" dt="2021-02-25T13:41:36.538" v="2216" actId="26606"/>
          <ac:spMkLst>
            <pc:docMk/>
            <pc:sldMk cId="163805568" sldId="269"/>
            <ac:spMk id="71" creationId="{3CED7894-4F62-4A6C-8DB5-DB5BE08E9C03}"/>
          </ac:spMkLst>
        </pc:spChg>
        <pc:spChg chg="add">
          <ac:chgData name="Michał Pyclik" userId="6d1d9512d460d1ef" providerId="LiveId" clId="{558DE7A4-6C1F-4DEB-81A3-FBC19E4EB43F}" dt="2021-02-25T13:41:36.538" v="2216" actId="26606"/>
          <ac:spMkLst>
            <pc:docMk/>
            <pc:sldMk cId="163805568" sldId="269"/>
            <ac:spMk id="73" creationId="{E536F3B4-50F6-4C52-8F76-4EB1214719DC}"/>
          </ac:spMkLst>
        </pc:spChg>
        <pc:picChg chg="add mod">
          <ac:chgData name="Michał Pyclik" userId="6d1d9512d460d1ef" providerId="LiveId" clId="{558DE7A4-6C1F-4DEB-81A3-FBC19E4EB43F}" dt="2021-02-25T13:41:36.538" v="2216" actId="26606"/>
          <ac:picMkLst>
            <pc:docMk/>
            <pc:sldMk cId="163805568" sldId="269"/>
            <ac:picMk id="8194" creationId="{615DEC98-BCAE-4C91-B1A7-216B986E7B5B}"/>
          </ac:picMkLst>
        </pc:picChg>
      </pc:sldChg>
      <pc:sldChg chg="del">
        <pc:chgData name="Michał Pyclik" userId="6d1d9512d460d1ef" providerId="LiveId" clId="{558DE7A4-6C1F-4DEB-81A3-FBC19E4EB43F}" dt="2021-02-25T13:22:41.452" v="1503" actId="47"/>
        <pc:sldMkLst>
          <pc:docMk/>
          <pc:sldMk cId="1657431875" sldId="270"/>
        </pc:sldMkLst>
      </pc:sldChg>
      <pc:sldChg chg="del">
        <pc:chgData name="Michał Pyclik" userId="6d1d9512d460d1ef" providerId="LiveId" clId="{558DE7A4-6C1F-4DEB-81A3-FBC19E4EB43F}" dt="2021-02-25T13:18:24.009" v="852" actId="47"/>
        <pc:sldMkLst>
          <pc:docMk/>
          <pc:sldMk cId="2642546052" sldId="271"/>
        </pc:sldMkLst>
      </pc:sldChg>
      <pc:sldChg chg="del">
        <pc:chgData name="Michał Pyclik" userId="6d1d9512d460d1ef" providerId="LiveId" clId="{558DE7A4-6C1F-4DEB-81A3-FBC19E4EB43F}" dt="2021-02-25T13:18:24.009" v="852" actId="47"/>
        <pc:sldMkLst>
          <pc:docMk/>
          <pc:sldMk cId="2017746455" sldId="272"/>
        </pc:sldMkLst>
      </pc:sldChg>
      <pc:sldChg chg="del">
        <pc:chgData name="Michał Pyclik" userId="6d1d9512d460d1ef" providerId="LiveId" clId="{558DE7A4-6C1F-4DEB-81A3-FBC19E4EB43F}" dt="2021-02-25T13:28:20.807" v="1979" actId="47"/>
        <pc:sldMkLst>
          <pc:docMk/>
          <pc:sldMk cId="2935156665" sldId="273"/>
        </pc:sldMkLst>
      </pc:sldChg>
      <pc:sldChg chg="del">
        <pc:chgData name="Michał Pyclik" userId="6d1d9512d460d1ef" providerId="LiveId" clId="{558DE7A4-6C1F-4DEB-81A3-FBC19E4EB43F}" dt="2021-02-25T13:28:20.807" v="1979" actId="47"/>
        <pc:sldMkLst>
          <pc:docMk/>
          <pc:sldMk cId="2969955788" sldId="274"/>
        </pc:sldMkLst>
      </pc:sldChg>
      <pc:sldChg chg="del">
        <pc:chgData name="Michał Pyclik" userId="6d1d9512d460d1ef" providerId="LiveId" clId="{558DE7A4-6C1F-4DEB-81A3-FBC19E4EB43F}" dt="2021-02-25T13:28:20.807" v="1979" actId="47"/>
        <pc:sldMkLst>
          <pc:docMk/>
          <pc:sldMk cId="3741995660" sldId="275"/>
        </pc:sldMkLst>
      </pc:sldChg>
      <pc:sldChg chg="del">
        <pc:chgData name="Michał Pyclik" userId="6d1d9512d460d1ef" providerId="LiveId" clId="{558DE7A4-6C1F-4DEB-81A3-FBC19E4EB43F}" dt="2021-02-25T13:28:20.807" v="1979" actId="47"/>
        <pc:sldMkLst>
          <pc:docMk/>
          <pc:sldMk cId="3979671088" sldId="276"/>
        </pc:sldMkLst>
      </pc:sldChg>
      <pc:sldChg chg="del">
        <pc:chgData name="Michał Pyclik" userId="6d1d9512d460d1ef" providerId="LiveId" clId="{558DE7A4-6C1F-4DEB-81A3-FBC19E4EB43F}" dt="2021-02-25T13:28:20.807" v="1979" actId="47"/>
        <pc:sldMkLst>
          <pc:docMk/>
          <pc:sldMk cId="3935485713" sldId="277"/>
        </pc:sldMkLst>
      </pc:sldChg>
      <pc:sldChg chg="del">
        <pc:chgData name="Michał Pyclik" userId="6d1d9512d460d1ef" providerId="LiveId" clId="{558DE7A4-6C1F-4DEB-81A3-FBC19E4EB43F}" dt="2021-02-25T13:28:20.807" v="1979" actId="47"/>
        <pc:sldMkLst>
          <pc:docMk/>
          <pc:sldMk cId="2724666507" sldId="278"/>
        </pc:sldMkLst>
      </pc:sldChg>
      <pc:sldChg chg="del">
        <pc:chgData name="Michał Pyclik" userId="6d1d9512d460d1ef" providerId="LiveId" clId="{558DE7A4-6C1F-4DEB-81A3-FBC19E4EB43F}" dt="2021-02-25T13:28:20.807" v="1979" actId="47"/>
        <pc:sldMkLst>
          <pc:docMk/>
          <pc:sldMk cId="3962220981" sldId="279"/>
        </pc:sldMkLst>
      </pc:sldChg>
      <pc:sldChg chg="addSp delSp modSp del mod">
        <pc:chgData name="Michał Pyclik" userId="6d1d9512d460d1ef" providerId="LiveId" clId="{558DE7A4-6C1F-4DEB-81A3-FBC19E4EB43F}" dt="2021-02-25T13:14:43.552" v="406" actId="47"/>
        <pc:sldMkLst>
          <pc:docMk/>
          <pc:sldMk cId="145783809" sldId="280"/>
        </pc:sldMkLst>
        <pc:spChg chg="del">
          <ac:chgData name="Michał Pyclik" userId="6d1d9512d460d1ef" providerId="LiveId" clId="{558DE7A4-6C1F-4DEB-81A3-FBC19E4EB43F}" dt="2021-02-25T13:14:25.024" v="402" actId="478"/>
          <ac:spMkLst>
            <pc:docMk/>
            <pc:sldMk cId="145783809" sldId="280"/>
            <ac:spMk id="2" creationId="{CAF01737-518B-4FF8-9E90-5C43C3F3688A}"/>
          </ac:spMkLst>
        </pc:spChg>
        <pc:spChg chg="add del mod">
          <ac:chgData name="Michał Pyclik" userId="6d1d9512d460d1ef" providerId="LiveId" clId="{558DE7A4-6C1F-4DEB-81A3-FBC19E4EB43F}" dt="2021-02-25T13:14:26.596" v="403" actId="478"/>
          <ac:spMkLst>
            <pc:docMk/>
            <pc:sldMk cId="145783809" sldId="280"/>
            <ac:spMk id="5" creationId="{D0C3CA7B-B9C4-4C82-A3C8-5AAFCF9FE848}"/>
          </ac:spMkLst>
        </pc:spChg>
        <pc:picChg chg="del">
          <ac:chgData name="Michał Pyclik" userId="6d1d9512d460d1ef" providerId="LiveId" clId="{558DE7A4-6C1F-4DEB-81A3-FBC19E4EB43F}" dt="2021-02-25T13:14:23.789" v="401" actId="478"/>
          <ac:picMkLst>
            <pc:docMk/>
            <pc:sldMk cId="145783809" sldId="280"/>
            <ac:picMk id="1028" creationId="{FF86BA68-3403-47D6-B3A3-CFE2B6D7D1EC}"/>
          </ac:picMkLst>
        </pc:picChg>
      </pc:sldChg>
      <pc:sldChg chg="modSp add mod">
        <pc:chgData name="Michał Pyclik" userId="6d1d9512d460d1ef" providerId="LiveId" clId="{558DE7A4-6C1F-4DEB-81A3-FBC19E4EB43F}" dt="2021-02-25T13:15:31.959" v="495" actId="6549"/>
        <pc:sldMkLst>
          <pc:docMk/>
          <pc:sldMk cId="1319818644" sldId="281"/>
        </pc:sldMkLst>
        <pc:spChg chg="mod">
          <ac:chgData name="Michał Pyclik" userId="6d1d9512d460d1ef" providerId="LiveId" clId="{558DE7A4-6C1F-4DEB-81A3-FBC19E4EB43F}" dt="2021-02-25T13:15:31.959" v="495" actId="6549"/>
          <ac:spMkLst>
            <pc:docMk/>
            <pc:sldMk cId="1319818644" sldId="281"/>
            <ac:spMk id="3" creationId="{1436EBC3-D4D5-4A89-9B48-F7A4500A65B7}"/>
          </ac:spMkLst>
        </pc:spChg>
      </pc:sldChg>
      <pc:sldChg chg="addSp delSp modSp add mod">
        <pc:chgData name="Michał Pyclik" userId="6d1d9512d460d1ef" providerId="LiveId" clId="{558DE7A4-6C1F-4DEB-81A3-FBC19E4EB43F}" dt="2021-02-25T13:20:52.018" v="1237" actId="20577"/>
        <pc:sldMkLst>
          <pc:docMk/>
          <pc:sldMk cId="3605905043" sldId="282"/>
        </pc:sldMkLst>
        <pc:spChg chg="del">
          <ac:chgData name="Michał Pyclik" userId="6d1d9512d460d1ef" providerId="LiveId" clId="{558DE7A4-6C1F-4DEB-81A3-FBC19E4EB43F}" dt="2021-02-25T13:18:33.701" v="854" actId="478"/>
          <ac:spMkLst>
            <pc:docMk/>
            <pc:sldMk cId="3605905043" sldId="282"/>
            <ac:spMk id="2" creationId="{CAF01737-518B-4FF8-9E90-5C43C3F3688A}"/>
          </ac:spMkLst>
        </pc:spChg>
        <pc:spChg chg="mod">
          <ac:chgData name="Michał Pyclik" userId="6d1d9512d460d1ef" providerId="LiveId" clId="{558DE7A4-6C1F-4DEB-81A3-FBC19E4EB43F}" dt="2021-02-25T13:20:52.018" v="1237" actId="20577"/>
          <ac:spMkLst>
            <pc:docMk/>
            <pc:sldMk cId="3605905043" sldId="282"/>
            <ac:spMk id="3" creationId="{1436EBC3-D4D5-4A89-9B48-F7A4500A65B7}"/>
          </ac:spMkLst>
        </pc:spChg>
        <pc:spChg chg="add del mod">
          <ac:chgData name="Michał Pyclik" userId="6d1d9512d460d1ef" providerId="LiveId" clId="{558DE7A4-6C1F-4DEB-81A3-FBC19E4EB43F}" dt="2021-02-25T13:18:35.669" v="855" actId="478"/>
          <ac:spMkLst>
            <pc:docMk/>
            <pc:sldMk cId="3605905043" sldId="282"/>
            <ac:spMk id="5" creationId="{5A876F31-8BD3-47B6-817E-6947FB9D0A16}"/>
          </ac:spMkLst>
        </pc:spChg>
      </pc:sldChg>
      <pc:sldChg chg="modSp add mod">
        <pc:chgData name="Michał Pyclik" userId="6d1d9512d460d1ef" providerId="LiveId" clId="{558DE7A4-6C1F-4DEB-81A3-FBC19E4EB43F}" dt="2021-02-25T13:22:27.482" v="1502" actId="20577"/>
        <pc:sldMkLst>
          <pc:docMk/>
          <pc:sldMk cId="818832109" sldId="283"/>
        </pc:sldMkLst>
        <pc:spChg chg="mod">
          <ac:chgData name="Michał Pyclik" userId="6d1d9512d460d1ef" providerId="LiveId" clId="{558DE7A4-6C1F-4DEB-81A3-FBC19E4EB43F}" dt="2021-02-25T13:22:27.482" v="1502" actId="20577"/>
          <ac:spMkLst>
            <pc:docMk/>
            <pc:sldMk cId="818832109" sldId="283"/>
            <ac:spMk id="3" creationId="{1436EBC3-D4D5-4A89-9B48-F7A4500A65B7}"/>
          </ac:spMkLst>
        </pc:spChg>
      </pc:sldChg>
      <pc:sldChg chg="addSp delSp modSp add mod setBg">
        <pc:chgData name="Michał Pyclik" userId="6d1d9512d460d1ef" providerId="LiveId" clId="{558DE7A4-6C1F-4DEB-81A3-FBC19E4EB43F}" dt="2021-02-25T13:33:26.016" v="2014" actId="478"/>
        <pc:sldMkLst>
          <pc:docMk/>
          <pc:sldMk cId="3548689430" sldId="284"/>
        </pc:sldMkLst>
        <pc:spChg chg="del mod">
          <ac:chgData name="Michał Pyclik" userId="6d1d9512d460d1ef" providerId="LiveId" clId="{558DE7A4-6C1F-4DEB-81A3-FBC19E4EB43F}" dt="2021-02-25T13:33:24.862" v="2013" actId="478"/>
          <ac:spMkLst>
            <pc:docMk/>
            <pc:sldMk cId="3548689430" sldId="284"/>
            <ac:spMk id="2" creationId="{CAF01737-518B-4FF8-9E90-5C43C3F3688A}"/>
          </ac:spMkLst>
        </pc:spChg>
        <pc:spChg chg="add del mod">
          <ac:chgData name="Michał Pyclik" userId="6d1d9512d460d1ef" providerId="LiveId" clId="{558DE7A4-6C1F-4DEB-81A3-FBC19E4EB43F}" dt="2021-02-25T13:33:26.016" v="2014" actId="478"/>
          <ac:spMkLst>
            <pc:docMk/>
            <pc:sldMk cId="3548689430" sldId="284"/>
            <ac:spMk id="4" creationId="{901FA9D8-D186-4DBC-A510-BA90E60F138B}"/>
          </ac:spMkLst>
        </pc:spChg>
        <pc:spChg chg="mod">
          <ac:chgData name="Michał Pyclik" userId="6d1d9512d460d1ef" providerId="LiveId" clId="{558DE7A4-6C1F-4DEB-81A3-FBC19E4EB43F}" dt="2021-02-25T13:29:47.002" v="1993" actId="26606"/>
          <ac:spMkLst>
            <pc:docMk/>
            <pc:sldMk cId="3548689430" sldId="284"/>
            <ac:spMk id="7" creationId="{9FE0CC8F-6F9A-4C9B-8CD3-A8FD136AD841}"/>
          </ac:spMkLst>
        </pc:spChg>
        <pc:spChg chg="add">
          <ac:chgData name="Michał Pyclik" userId="6d1d9512d460d1ef" providerId="LiveId" clId="{558DE7A4-6C1F-4DEB-81A3-FBC19E4EB43F}" dt="2021-02-25T13:29:47.002" v="1993" actId="26606"/>
          <ac:spMkLst>
            <pc:docMk/>
            <pc:sldMk cId="3548689430" sldId="284"/>
            <ac:spMk id="71" creationId="{3CED7894-4F62-4A6C-8DB5-DB5BE08E9C03}"/>
          </ac:spMkLst>
        </pc:spChg>
        <pc:spChg chg="add">
          <ac:chgData name="Michał Pyclik" userId="6d1d9512d460d1ef" providerId="LiveId" clId="{558DE7A4-6C1F-4DEB-81A3-FBC19E4EB43F}" dt="2021-02-25T13:29:47.002" v="1993" actId="26606"/>
          <ac:spMkLst>
            <pc:docMk/>
            <pc:sldMk cId="3548689430" sldId="284"/>
            <ac:spMk id="73" creationId="{E536F3B4-50F6-4C52-8F76-4EB1214719DC}"/>
          </ac:spMkLst>
        </pc:spChg>
        <pc:picChg chg="add mod">
          <ac:chgData name="Michał Pyclik" userId="6d1d9512d460d1ef" providerId="LiveId" clId="{558DE7A4-6C1F-4DEB-81A3-FBC19E4EB43F}" dt="2021-02-25T13:29:47.002" v="1993" actId="26606"/>
          <ac:picMkLst>
            <pc:docMk/>
            <pc:sldMk cId="3548689430" sldId="284"/>
            <ac:picMk id="5122" creationId="{AFC0A1EB-64D5-47B9-AC50-C749698325AB}"/>
          </ac:picMkLst>
        </pc:picChg>
      </pc:sldChg>
      <pc:sldChg chg="addSp delSp modSp add mod setBg setClrOvrMap">
        <pc:chgData name="Michał Pyclik" userId="6d1d9512d460d1ef" providerId="LiveId" clId="{558DE7A4-6C1F-4DEB-81A3-FBC19E4EB43F}" dt="2021-02-25T13:33:19.525" v="2012" actId="478"/>
        <pc:sldMkLst>
          <pc:docMk/>
          <pc:sldMk cId="768911231" sldId="285"/>
        </pc:sldMkLst>
        <pc:spChg chg="del mod">
          <ac:chgData name="Michał Pyclik" userId="6d1d9512d460d1ef" providerId="LiveId" clId="{558DE7A4-6C1F-4DEB-81A3-FBC19E4EB43F}" dt="2021-02-25T13:33:14.310" v="2009" actId="478"/>
          <ac:spMkLst>
            <pc:docMk/>
            <pc:sldMk cId="768911231" sldId="285"/>
            <ac:spMk id="2" creationId="{CAF01737-518B-4FF8-9E90-5C43C3F3688A}"/>
          </ac:spMkLst>
        </pc:spChg>
        <pc:spChg chg="add del mod">
          <ac:chgData name="Michał Pyclik" userId="6d1d9512d460d1ef" providerId="LiveId" clId="{558DE7A4-6C1F-4DEB-81A3-FBC19E4EB43F}" dt="2021-02-25T13:33:19.525" v="2012" actId="478"/>
          <ac:spMkLst>
            <pc:docMk/>
            <pc:sldMk cId="768911231" sldId="285"/>
            <ac:spMk id="4" creationId="{FE3A267C-7FDD-4EB7-9C39-3B210D6B2134}"/>
          </ac:spMkLst>
        </pc:spChg>
        <pc:spChg chg="mod ord">
          <ac:chgData name="Michał Pyclik" userId="6d1d9512d460d1ef" providerId="LiveId" clId="{558DE7A4-6C1F-4DEB-81A3-FBC19E4EB43F}" dt="2021-02-25T13:29:23.050" v="1989" actId="26606"/>
          <ac:spMkLst>
            <pc:docMk/>
            <pc:sldMk cId="768911231" sldId="285"/>
            <ac:spMk id="7" creationId="{9FE0CC8F-6F9A-4C9B-8CD3-A8FD136AD841}"/>
          </ac:spMkLst>
        </pc:spChg>
        <pc:spChg chg="add del">
          <ac:chgData name="Michał Pyclik" userId="6d1d9512d460d1ef" providerId="LiveId" clId="{558DE7A4-6C1F-4DEB-81A3-FBC19E4EB43F}" dt="2021-02-25T13:29:15.209" v="1984" actId="26606"/>
          <ac:spMkLst>
            <pc:docMk/>
            <pc:sldMk cId="768911231" sldId="285"/>
            <ac:spMk id="71" creationId="{504BED40-EAF7-4E55-AFF7-2CD840EBD3AA}"/>
          </ac:spMkLst>
        </pc:spChg>
        <pc:spChg chg="add del">
          <ac:chgData name="Michał Pyclik" userId="6d1d9512d460d1ef" providerId="LiveId" clId="{558DE7A4-6C1F-4DEB-81A3-FBC19E4EB43F}" dt="2021-02-25T13:29:15.209" v="1984" actId="26606"/>
          <ac:spMkLst>
            <pc:docMk/>
            <pc:sldMk cId="768911231" sldId="285"/>
            <ac:spMk id="73" creationId="{F367CCF1-BB1E-41CF-8499-94A870C33EFA}"/>
          </ac:spMkLst>
        </pc:spChg>
        <pc:spChg chg="add del">
          <ac:chgData name="Michał Pyclik" userId="6d1d9512d460d1ef" providerId="LiveId" clId="{558DE7A4-6C1F-4DEB-81A3-FBC19E4EB43F}" dt="2021-02-25T13:29:16.383" v="1986" actId="26606"/>
          <ac:spMkLst>
            <pc:docMk/>
            <pc:sldMk cId="768911231" sldId="285"/>
            <ac:spMk id="75" creationId="{DBE4DD59-5AA2-46C6-B6A8-9B4C62D19877}"/>
          </ac:spMkLst>
        </pc:spChg>
        <pc:spChg chg="add del">
          <ac:chgData name="Michał Pyclik" userId="6d1d9512d460d1ef" providerId="LiveId" clId="{558DE7A4-6C1F-4DEB-81A3-FBC19E4EB43F}" dt="2021-02-25T13:29:16.383" v="1986" actId="26606"/>
          <ac:spMkLst>
            <pc:docMk/>
            <pc:sldMk cId="768911231" sldId="285"/>
            <ac:spMk id="77" creationId="{160CE81C-67DC-489E-BFFB-877C80B854DB}"/>
          </ac:spMkLst>
        </pc:spChg>
        <pc:spChg chg="add">
          <ac:chgData name="Michał Pyclik" userId="6d1d9512d460d1ef" providerId="LiveId" clId="{558DE7A4-6C1F-4DEB-81A3-FBC19E4EB43F}" dt="2021-02-25T13:29:23.050" v="1989" actId="26606"/>
          <ac:spMkLst>
            <pc:docMk/>
            <pc:sldMk cId="768911231" sldId="285"/>
            <ac:spMk id="79" creationId="{96BC321D-B05F-4857-8880-97F61B9B7858}"/>
          </ac:spMkLst>
        </pc:spChg>
        <pc:spChg chg="add del">
          <ac:chgData name="Michał Pyclik" userId="6d1d9512d460d1ef" providerId="LiveId" clId="{558DE7A4-6C1F-4DEB-81A3-FBC19E4EB43F}" dt="2021-02-25T13:29:16.383" v="1986" actId="26606"/>
          <ac:spMkLst>
            <pc:docMk/>
            <pc:sldMk cId="768911231" sldId="285"/>
            <ac:spMk id="4100" creationId="{7A4CA679-3546-4E14-8FB8-F57168C37635}"/>
          </ac:spMkLst>
        </pc:spChg>
        <pc:spChg chg="add del">
          <ac:chgData name="Michał Pyclik" userId="6d1d9512d460d1ef" providerId="LiveId" clId="{558DE7A4-6C1F-4DEB-81A3-FBC19E4EB43F}" dt="2021-02-25T13:29:16.383" v="1986" actId="26606"/>
          <ac:spMkLst>
            <pc:docMk/>
            <pc:sldMk cId="768911231" sldId="285"/>
            <ac:spMk id="4101" creationId="{44D16E90-7C64-4C04-A50A-B866A1A92B4E}"/>
          </ac:spMkLst>
        </pc:spChg>
        <pc:spChg chg="add del">
          <ac:chgData name="Michał Pyclik" userId="6d1d9512d460d1ef" providerId="LiveId" clId="{558DE7A4-6C1F-4DEB-81A3-FBC19E4EB43F}" dt="2021-02-25T13:29:23.050" v="1989" actId="26606"/>
          <ac:spMkLst>
            <pc:docMk/>
            <pc:sldMk cId="768911231" sldId="285"/>
            <ac:spMk id="4103" creationId="{36B822CC-7DA9-4417-AA94-64CEB676F0B8}"/>
          </ac:spMkLst>
        </pc:spChg>
        <pc:spChg chg="add del">
          <ac:chgData name="Michał Pyclik" userId="6d1d9512d460d1ef" providerId="LiveId" clId="{558DE7A4-6C1F-4DEB-81A3-FBC19E4EB43F}" dt="2021-02-25T13:29:23.050" v="1989" actId="26606"/>
          <ac:spMkLst>
            <pc:docMk/>
            <pc:sldMk cId="768911231" sldId="285"/>
            <ac:spMk id="4104" creationId="{AFA01E88-71CC-4FF3-9E81-51E0C32B45E4}"/>
          </ac:spMkLst>
        </pc:spChg>
        <pc:spChg chg="add">
          <ac:chgData name="Michał Pyclik" userId="6d1d9512d460d1ef" providerId="LiveId" clId="{558DE7A4-6C1F-4DEB-81A3-FBC19E4EB43F}" dt="2021-02-25T13:29:23.050" v="1989" actId="26606"/>
          <ac:spMkLst>
            <pc:docMk/>
            <pc:sldMk cId="768911231" sldId="285"/>
            <ac:spMk id="4106" creationId="{9831CBB7-4817-4B54-A7F9-0AE2D0C47870}"/>
          </ac:spMkLst>
        </pc:spChg>
        <pc:picChg chg="add del mod ord">
          <ac:chgData name="Michał Pyclik" userId="6d1d9512d460d1ef" providerId="LiveId" clId="{558DE7A4-6C1F-4DEB-81A3-FBC19E4EB43F}" dt="2021-02-25T13:33:17.591" v="2011" actId="478"/>
          <ac:picMkLst>
            <pc:docMk/>
            <pc:sldMk cId="768911231" sldId="285"/>
            <ac:picMk id="4098" creationId="{4BAC53CB-B0A6-4BEC-AEEA-0A3999762E94}"/>
          </ac:picMkLst>
        </pc:picChg>
      </pc:sldChg>
      <pc:sldChg chg="addSp delSp modSp add mod setBg">
        <pc:chgData name="Michał Pyclik" userId="6d1d9512d460d1ef" providerId="LiveId" clId="{558DE7A4-6C1F-4DEB-81A3-FBC19E4EB43F}" dt="2021-02-25T13:33:06.433" v="2008" actId="478"/>
        <pc:sldMkLst>
          <pc:docMk/>
          <pc:sldMk cId="997852587" sldId="286"/>
        </pc:sldMkLst>
        <pc:spChg chg="del mod">
          <ac:chgData name="Michał Pyclik" userId="6d1d9512d460d1ef" providerId="LiveId" clId="{558DE7A4-6C1F-4DEB-81A3-FBC19E4EB43F}" dt="2021-02-25T13:33:05.340" v="2007" actId="478"/>
          <ac:spMkLst>
            <pc:docMk/>
            <pc:sldMk cId="997852587" sldId="286"/>
            <ac:spMk id="2" creationId="{CAF01737-518B-4FF8-9E90-5C43C3F3688A}"/>
          </ac:spMkLst>
        </pc:spChg>
        <pc:spChg chg="add del mod">
          <ac:chgData name="Michał Pyclik" userId="6d1d9512d460d1ef" providerId="LiveId" clId="{558DE7A4-6C1F-4DEB-81A3-FBC19E4EB43F}" dt="2021-02-25T13:33:06.433" v="2008" actId="478"/>
          <ac:spMkLst>
            <pc:docMk/>
            <pc:sldMk cId="997852587" sldId="286"/>
            <ac:spMk id="4" creationId="{42644978-A893-42AF-9B61-658016E38FED}"/>
          </ac:spMkLst>
        </pc:spChg>
        <pc:spChg chg="mod">
          <ac:chgData name="Michał Pyclik" userId="6d1d9512d460d1ef" providerId="LiveId" clId="{558DE7A4-6C1F-4DEB-81A3-FBC19E4EB43F}" dt="2021-02-25T13:29:31.203" v="1991" actId="5793"/>
          <ac:spMkLst>
            <pc:docMk/>
            <pc:sldMk cId="997852587" sldId="286"/>
            <ac:spMk id="7" creationId="{9FE0CC8F-6F9A-4C9B-8CD3-A8FD136AD841}"/>
          </ac:spMkLst>
        </pc:spChg>
        <pc:spChg chg="add del">
          <ac:chgData name="Michał Pyclik" userId="6d1d9512d460d1ef" providerId="LiveId" clId="{558DE7A4-6C1F-4DEB-81A3-FBC19E4EB43F}" dt="2021-02-25T13:29:28.041" v="1990" actId="26606"/>
          <ac:spMkLst>
            <pc:docMk/>
            <pc:sldMk cId="997852587" sldId="286"/>
            <ac:spMk id="71" creationId="{504BED40-EAF7-4E55-AFF7-2CD840EBD3AA}"/>
          </ac:spMkLst>
        </pc:spChg>
        <pc:spChg chg="add del">
          <ac:chgData name="Michał Pyclik" userId="6d1d9512d460d1ef" providerId="LiveId" clId="{558DE7A4-6C1F-4DEB-81A3-FBC19E4EB43F}" dt="2021-02-25T13:29:28.041" v="1990" actId="26606"/>
          <ac:spMkLst>
            <pc:docMk/>
            <pc:sldMk cId="997852587" sldId="286"/>
            <ac:spMk id="73" creationId="{F367CCF1-BB1E-41CF-8499-94A870C33EFA}"/>
          </ac:spMkLst>
        </pc:spChg>
        <pc:spChg chg="add">
          <ac:chgData name="Michał Pyclik" userId="6d1d9512d460d1ef" providerId="LiveId" clId="{558DE7A4-6C1F-4DEB-81A3-FBC19E4EB43F}" dt="2021-02-25T13:29:28.041" v="1990" actId="26606"/>
          <ac:spMkLst>
            <pc:docMk/>
            <pc:sldMk cId="997852587" sldId="286"/>
            <ac:spMk id="135" creationId="{3CED7894-4F62-4A6C-8DB5-DB5BE08E9C03}"/>
          </ac:spMkLst>
        </pc:spChg>
        <pc:spChg chg="add">
          <ac:chgData name="Michał Pyclik" userId="6d1d9512d460d1ef" providerId="LiveId" clId="{558DE7A4-6C1F-4DEB-81A3-FBC19E4EB43F}" dt="2021-02-25T13:29:28.041" v="1990" actId="26606"/>
          <ac:spMkLst>
            <pc:docMk/>
            <pc:sldMk cId="997852587" sldId="286"/>
            <ac:spMk id="137" creationId="{E536F3B4-50F6-4C52-8F76-4EB1214719DC}"/>
          </ac:spMkLst>
        </pc:spChg>
        <pc:picChg chg="add mod">
          <ac:chgData name="Michał Pyclik" userId="6d1d9512d460d1ef" providerId="LiveId" clId="{558DE7A4-6C1F-4DEB-81A3-FBC19E4EB43F}" dt="2021-02-25T13:29:28.041" v="1990" actId="26606"/>
          <ac:picMkLst>
            <pc:docMk/>
            <pc:sldMk cId="997852587" sldId="286"/>
            <ac:picMk id="3074" creationId="{7C88F7BF-E4ED-45B6-96F4-8D00C95B8A5E}"/>
          </ac:picMkLst>
        </pc:picChg>
      </pc:sldChg>
      <pc:sldChg chg="addSp delSp modSp add mod">
        <pc:chgData name="Michał Pyclik" userId="6d1d9512d460d1ef" providerId="LiveId" clId="{558DE7A4-6C1F-4DEB-81A3-FBC19E4EB43F}" dt="2021-02-25T13:32:56.534" v="2006" actId="1076"/>
        <pc:sldMkLst>
          <pc:docMk/>
          <pc:sldMk cId="3690888665" sldId="287"/>
        </pc:sldMkLst>
        <pc:spChg chg="del mod">
          <ac:chgData name="Michał Pyclik" userId="6d1d9512d460d1ef" providerId="LiveId" clId="{558DE7A4-6C1F-4DEB-81A3-FBC19E4EB43F}" dt="2021-02-25T13:32:11.569" v="2002" actId="478"/>
          <ac:spMkLst>
            <pc:docMk/>
            <pc:sldMk cId="3690888665" sldId="287"/>
            <ac:spMk id="2" creationId="{CAF01737-518B-4FF8-9E90-5C43C3F3688A}"/>
          </ac:spMkLst>
        </pc:spChg>
        <pc:spChg chg="add del mod">
          <ac:chgData name="Michał Pyclik" userId="6d1d9512d460d1ef" providerId="LiveId" clId="{558DE7A4-6C1F-4DEB-81A3-FBC19E4EB43F}" dt="2021-02-25T13:32:14.362" v="2003" actId="478"/>
          <ac:spMkLst>
            <pc:docMk/>
            <pc:sldMk cId="3690888665" sldId="287"/>
            <ac:spMk id="4" creationId="{2F2FC498-D910-41E8-A04E-7AB293259131}"/>
          </ac:spMkLst>
        </pc:spChg>
        <pc:spChg chg="del mod ord">
          <ac:chgData name="Michał Pyclik" userId="6d1d9512d460d1ef" providerId="LiveId" clId="{558DE7A4-6C1F-4DEB-81A3-FBC19E4EB43F}" dt="2021-02-25T13:32:05.412" v="2000" actId="478"/>
          <ac:spMkLst>
            <pc:docMk/>
            <pc:sldMk cId="3690888665" sldId="287"/>
            <ac:spMk id="7" creationId="{9FE0CC8F-6F9A-4C9B-8CD3-A8FD136AD841}"/>
          </ac:spMkLst>
        </pc:spChg>
        <pc:spChg chg="add del">
          <ac:chgData name="Michał Pyclik" userId="6d1d9512d460d1ef" providerId="LiveId" clId="{558DE7A4-6C1F-4DEB-81A3-FBC19E4EB43F}" dt="2021-02-25T13:32:18.310" v="2004" actId="26606"/>
          <ac:spMkLst>
            <pc:docMk/>
            <pc:sldMk cId="3690888665" sldId="287"/>
            <ac:spMk id="73" creationId="{3CED7894-4F62-4A6C-8DB5-DB5BE08E9C03}"/>
          </ac:spMkLst>
        </pc:spChg>
        <pc:spChg chg="add">
          <ac:chgData name="Michał Pyclik" userId="6d1d9512d460d1ef" providerId="LiveId" clId="{558DE7A4-6C1F-4DEB-81A3-FBC19E4EB43F}" dt="2021-02-25T13:32:18.310" v="2004" actId="26606"/>
          <ac:spMkLst>
            <pc:docMk/>
            <pc:sldMk cId="3690888665" sldId="287"/>
            <ac:spMk id="74" creationId="{3CED7894-4F62-4A6C-8DB5-DB5BE08E9C03}"/>
          </ac:spMkLst>
        </pc:spChg>
        <pc:spChg chg="add del">
          <ac:chgData name="Michał Pyclik" userId="6d1d9512d460d1ef" providerId="LiveId" clId="{558DE7A4-6C1F-4DEB-81A3-FBC19E4EB43F}" dt="2021-02-25T13:32:18.310" v="2004" actId="26606"/>
          <ac:spMkLst>
            <pc:docMk/>
            <pc:sldMk cId="3690888665" sldId="287"/>
            <ac:spMk id="75" creationId="{E536F3B4-50F6-4C52-8F76-4EB1214719DC}"/>
          </ac:spMkLst>
        </pc:spChg>
        <pc:spChg chg="add">
          <ac:chgData name="Michał Pyclik" userId="6d1d9512d460d1ef" providerId="LiveId" clId="{558DE7A4-6C1F-4DEB-81A3-FBC19E4EB43F}" dt="2021-02-25T13:32:18.310" v="2004" actId="26606"/>
          <ac:spMkLst>
            <pc:docMk/>
            <pc:sldMk cId="3690888665" sldId="287"/>
            <ac:spMk id="76" creationId="{E536F3B4-50F6-4C52-8F76-4EB1214719DC}"/>
          </ac:spMkLst>
        </pc:spChg>
        <pc:spChg chg="del">
          <ac:chgData name="Michał Pyclik" userId="6d1d9512d460d1ef" providerId="LiveId" clId="{558DE7A4-6C1F-4DEB-81A3-FBC19E4EB43F}" dt="2021-02-25T13:32:00.460" v="1999" actId="26606"/>
          <ac:spMkLst>
            <pc:docMk/>
            <pc:sldMk cId="3690888665" sldId="287"/>
            <ac:spMk id="135" creationId="{3CED7894-4F62-4A6C-8DB5-DB5BE08E9C03}"/>
          </ac:spMkLst>
        </pc:spChg>
        <pc:spChg chg="del">
          <ac:chgData name="Michał Pyclik" userId="6d1d9512d460d1ef" providerId="LiveId" clId="{558DE7A4-6C1F-4DEB-81A3-FBC19E4EB43F}" dt="2021-02-25T13:32:00.460" v="1999" actId="26606"/>
          <ac:spMkLst>
            <pc:docMk/>
            <pc:sldMk cId="3690888665" sldId="287"/>
            <ac:spMk id="137" creationId="{E536F3B4-50F6-4C52-8F76-4EB1214719DC}"/>
          </ac:spMkLst>
        </pc:spChg>
        <pc:graphicFrameChg chg="add mod modGraphic">
          <ac:chgData name="Michał Pyclik" userId="6d1d9512d460d1ef" providerId="LiveId" clId="{558DE7A4-6C1F-4DEB-81A3-FBC19E4EB43F}" dt="2021-02-25T13:32:56.534" v="2006" actId="1076"/>
          <ac:graphicFrameMkLst>
            <pc:docMk/>
            <pc:sldMk cId="3690888665" sldId="287"/>
            <ac:graphicFrameMk id="10" creationId="{B86486F2-A5D3-46B6-AB6E-1EEA77166B14}"/>
          </ac:graphicFrameMkLst>
        </pc:graphicFrameChg>
        <pc:picChg chg="del">
          <ac:chgData name="Michał Pyclik" userId="6d1d9512d460d1ef" providerId="LiveId" clId="{558DE7A4-6C1F-4DEB-81A3-FBC19E4EB43F}" dt="2021-02-25T13:31:46.874" v="1997" actId="478"/>
          <ac:picMkLst>
            <pc:docMk/>
            <pc:sldMk cId="3690888665" sldId="287"/>
            <ac:picMk id="3074" creationId="{7C88F7BF-E4ED-45B6-96F4-8D00C95B8A5E}"/>
          </ac:picMkLst>
        </pc:picChg>
        <pc:picChg chg="add mod">
          <ac:chgData name="Michał Pyclik" userId="6d1d9512d460d1ef" providerId="LiveId" clId="{558DE7A4-6C1F-4DEB-81A3-FBC19E4EB43F}" dt="2021-02-25T13:32:18.310" v="2004" actId="26606"/>
          <ac:picMkLst>
            <pc:docMk/>
            <pc:sldMk cId="3690888665" sldId="287"/>
            <ac:picMk id="7170" creationId="{AFA8521C-241A-4F70-BD30-3DC015C0BFAC}"/>
          </ac:picMkLst>
        </pc:picChg>
      </pc:sldChg>
      <pc:sldChg chg="modSp add mod">
        <pc:chgData name="Michał Pyclik" userId="6d1d9512d460d1ef" providerId="LiveId" clId="{558DE7A4-6C1F-4DEB-81A3-FBC19E4EB43F}" dt="2021-02-25T13:39:18.552" v="2140" actId="14100"/>
        <pc:sldMkLst>
          <pc:docMk/>
          <pc:sldMk cId="2761757635" sldId="288"/>
        </pc:sldMkLst>
        <pc:spChg chg="mod">
          <ac:chgData name="Michał Pyclik" userId="6d1d9512d460d1ef" providerId="LiveId" clId="{558DE7A4-6C1F-4DEB-81A3-FBC19E4EB43F}" dt="2021-02-25T13:38:05.445" v="2116"/>
          <ac:spMkLst>
            <pc:docMk/>
            <pc:sldMk cId="2761757635" sldId="288"/>
            <ac:spMk id="5" creationId="{50F1D215-442E-4E51-9BDD-BA5ABEB51F16}"/>
          </ac:spMkLst>
        </pc:spChg>
        <pc:spChg chg="mod">
          <ac:chgData name="Michał Pyclik" userId="6d1d9512d460d1ef" providerId="LiveId" clId="{558DE7A4-6C1F-4DEB-81A3-FBC19E4EB43F}" dt="2021-02-25T13:38:51.345" v="2136" actId="20577"/>
          <ac:spMkLst>
            <pc:docMk/>
            <pc:sldMk cId="2761757635" sldId="288"/>
            <ac:spMk id="7" creationId="{34FB7130-2A3C-44E0-BBD1-7ED35CE10E42}"/>
          </ac:spMkLst>
        </pc:spChg>
        <pc:graphicFrameChg chg="mod">
          <ac:chgData name="Michał Pyclik" userId="6d1d9512d460d1ef" providerId="LiveId" clId="{558DE7A4-6C1F-4DEB-81A3-FBC19E4EB43F}" dt="2021-02-25T13:38:35.021" v="2120" actId="14100"/>
          <ac:graphicFrameMkLst>
            <pc:docMk/>
            <pc:sldMk cId="2761757635" sldId="288"/>
            <ac:graphicFrameMk id="6" creationId="{81F77632-3618-4CDE-8F31-9052080A860C}"/>
          </ac:graphicFrameMkLst>
        </pc:graphicFrameChg>
        <pc:graphicFrameChg chg="mod">
          <ac:chgData name="Michał Pyclik" userId="6d1d9512d460d1ef" providerId="LiveId" clId="{558DE7A4-6C1F-4DEB-81A3-FBC19E4EB43F}" dt="2021-02-25T13:39:18.552" v="2140" actId="14100"/>
          <ac:graphicFrameMkLst>
            <pc:docMk/>
            <pc:sldMk cId="2761757635" sldId="288"/>
            <ac:graphicFrameMk id="8" creationId="{F1E8DC15-7F4C-4487-AFE0-3FD4EA666877}"/>
          </ac:graphicFrameMkLst>
        </pc:graphicFrameChg>
      </pc:sldChg>
      <pc:sldChg chg="addSp delSp modSp add mod">
        <pc:chgData name="Michał Pyclik" userId="6d1d9512d460d1ef" providerId="LiveId" clId="{558DE7A4-6C1F-4DEB-81A3-FBC19E4EB43F}" dt="2021-02-25T13:46:43.580" v="2260" actId="478"/>
        <pc:sldMkLst>
          <pc:docMk/>
          <pc:sldMk cId="503528714" sldId="289"/>
        </pc:sldMkLst>
        <pc:spChg chg="del">
          <ac:chgData name="Michał Pyclik" userId="6d1d9512d460d1ef" providerId="LiveId" clId="{558DE7A4-6C1F-4DEB-81A3-FBC19E4EB43F}" dt="2021-02-25T13:46:41.843" v="2259" actId="478"/>
          <ac:spMkLst>
            <pc:docMk/>
            <pc:sldMk cId="503528714" sldId="289"/>
            <ac:spMk id="2" creationId="{CAF01737-518B-4FF8-9E90-5C43C3F3688A}"/>
          </ac:spMkLst>
        </pc:spChg>
        <pc:spChg chg="mod ord">
          <ac:chgData name="Michał Pyclik" userId="6d1d9512d460d1ef" providerId="LiveId" clId="{558DE7A4-6C1F-4DEB-81A3-FBC19E4EB43F}" dt="2021-02-25T13:46:31.719" v="2258" actId="26606"/>
          <ac:spMkLst>
            <pc:docMk/>
            <pc:sldMk cId="503528714" sldId="289"/>
            <ac:spMk id="3" creationId="{1436EBC3-D4D5-4A89-9B48-F7A4500A65B7}"/>
          </ac:spMkLst>
        </pc:spChg>
        <pc:spChg chg="add del mod">
          <ac:chgData name="Michał Pyclik" userId="6d1d9512d460d1ef" providerId="LiveId" clId="{558DE7A4-6C1F-4DEB-81A3-FBC19E4EB43F}" dt="2021-02-25T13:46:43.580" v="2260" actId="478"/>
          <ac:spMkLst>
            <pc:docMk/>
            <pc:sldMk cId="503528714" sldId="289"/>
            <ac:spMk id="5" creationId="{FD25D652-DCCC-45D8-8DC9-5C8FF3816AF3}"/>
          </ac:spMkLst>
        </pc:spChg>
        <pc:spChg chg="del">
          <ac:chgData name="Michał Pyclik" userId="6d1d9512d460d1ef" providerId="LiveId" clId="{558DE7A4-6C1F-4DEB-81A3-FBC19E4EB43F}" dt="2021-02-25T13:46:31.719" v="2258" actId="26606"/>
          <ac:spMkLst>
            <pc:docMk/>
            <pc:sldMk cId="503528714" sldId="289"/>
            <ac:spMk id="135" creationId="{3CED7894-4F62-4A6C-8DB5-DB5BE08E9C03}"/>
          </ac:spMkLst>
        </pc:spChg>
        <pc:spChg chg="del">
          <ac:chgData name="Michał Pyclik" userId="6d1d9512d460d1ef" providerId="LiveId" clId="{558DE7A4-6C1F-4DEB-81A3-FBC19E4EB43F}" dt="2021-02-25T13:46:31.719" v="2258" actId="26606"/>
          <ac:spMkLst>
            <pc:docMk/>
            <pc:sldMk cId="503528714" sldId="289"/>
            <ac:spMk id="137" creationId="{E536F3B4-50F6-4C52-8F76-4EB1214719DC}"/>
          </ac:spMkLst>
        </pc:spChg>
        <pc:spChg chg="add">
          <ac:chgData name="Michał Pyclik" userId="6d1d9512d460d1ef" providerId="LiveId" clId="{558DE7A4-6C1F-4DEB-81A3-FBC19E4EB43F}" dt="2021-02-25T13:46:31.719" v="2258" actId="26606"/>
          <ac:spMkLst>
            <pc:docMk/>
            <pc:sldMk cId="503528714" sldId="289"/>
            <ac:spMk id="192" creationId="{3CED7894-4F62-4A6C-8DB5-DB5BE08E9C03}"/>
          </ac:spMkLst>
        </pc:spChg>
        <pc:spChg chg="add">
          <ac:chgData name="Michał Pyclik" userId="6d1d9512d460d1ef" providerId="LiveId" clId="{558DE7A4-6C1F-4DEB-81A3-FBC19E4EB43F}" dt="2021-02-25T13:46:31.719" v="2258" actId="26606"/>
          <ac:spMkLst>
            <pc:docMk/>
            <pc:sldMk cId="503528714" sldId="289"/>
            <ac:spMk id="193" creationId="{E536F3B4-50F6-4C52-8F76-4EB1214719DC}"/>
          </ac:spMkLst>
        </pc:spChg>
        <pc:picChg chg="del">
          <ac:chgData name="Michał Pyclik" userId="6d1d9512d460d1ef" providerId="LiveId" clId="{558DE7A4-6C1F-4DEB-81A3-FBC19E4EB43F}" dt="2021-02-25T13:46:20.647" v="2256" actId="478"/>
          <ac:picMkLst>
            <pc:docMk/>
            <pc:sldMk cId="503528714" sldId="289"/>
            <ac:picMk id="9218" creationId="{33AAB4F3-6E1A-4EEA-8C35-26FE5EAD9EB9}"/>
          </ac:picMkLst>
        </pc:picChg>
        <pc:picChg chg="add mod">
          <ac:chgData name="Michał Pyclik" userId="6d1d9512d460d1ef" providerId="LiveId" clId="{558DE7A4-6C1F-4DEB-81A3-FBC19E4EB43F}" dt="2021-02-25T13:46:31.719" v="2258" actId="26606"/>
          <ac:picMkLst>
            <pc:docMk/>
            <pc:sldMk cId="503528714" sldId="289"/>
            <ac:picMk id="10242" creationId="{F6F038E7-89BE-4F39-98B7-3E334D13833C}"/>
          </ac:picMkLst>
        </pc:picChg>
      </pc:sldChg>
      <pc:sldChg chg="addSp delSp modSp new mod setBg">
        <pc:chgData name="Michał Pyclik" userId="6d1d9512d460d1ef" providerId="LiveId" clId="{558DE7A4-6C1F-4DEB-81A3-FBC19E4EB43F}" dt="2021-02-25T13:48:46.905" v="2274" actId="14100"/>
        <pc:sldMkLst>
          <pc:docMk/>
          <pc:sldMk cId="2804962280" sldId="290"/>
        </pc:sldMkLst>
        <pc:spChg chg="add del">
          <ac:chgData name="Michał Pyclik" userId="6d1d9512d460d1ef" providerId="LiveId" clId="{558DE7A4-6C1F-4DEB-81A3-FBC19E4EB43F}" dt="2021-02-25T13:48:39.780" v="2271" actId="26606"/>
          <ac:spMkLst>
            <pc:docMk/>
            <pc:sldMk cId="2804962280" sldId="290"/>
            <ac:spMk id="71" creationId="{00C418F9-B1A3-4097-9C97-E1C9F3149701}"/>
          </ac:spMkLst>
        </pc:spChg>
        <pc:spChg chg="add del">
          <ac:chgData name="Michał Pyclik" userId="6d1d9512d460d1ef" providerId="LiveId" clId="{558DE7A4-6C1F-4DEB-81A3-FBC19E4EB43F}" dt="2021-02-25T13:48:39.780" v="2271" actId="26606"/>
          <ac:spMkLst>
            <pc:docMk/>
            <pc:sldMk cId="2804962280" sldId="290"/>
            <ac:spMk id="73" creationId="{6B5E8ED2-C3EC-40AD-BDB9-27E589B52DAA}"/>
          </ac:spMkLst>
        </pc:spChg>
        <pc:spChg chg="add">
          <ac:chgData name="Michał Pyclik" userId="6d1d9512d460d1ef" providerId="LiveId" clId="{558DE7A4-6C1F-4DEB-81A3-FBC19E4EB43F}" dt="2021-02-25T13:48:42.027" v="2272" actId="26606"/>
          <ac:spMkLst>
            <pc:docMk/>
            <pc:sldMk cId="2804962280" sldId="290"/>
            <ac:spMk id="11268" creationId="{587D26DA-9773-4A0E-B213-DDF20A1F1F27}"/>
          </ac:spMkLst>
        </pc:spChg>
        <pc:picChg chg="add mod">
          <ac:chgData name="Michał Pyclik" userId="6d1d9512d460d1ef" providerId="LiveId" clId="{558DE7A4-6C1F-4DEB-81A3-FBC19E4EB43F}" dt="2021-02-25T13:48:46.905" v="2274" actId="14100"/>
          <ac:picMkLst>
            <pc:docMk/>
            <pc:sldMk cId="2804962280" sldId="290"/>
            <ac:picMk id="11266" creationId="{B82CEE9D-EE78-46D0-9430-F5858608893C}"/>
          </ac:picMkLst>
        </pc:picChg>
      </pc:sldChg>
    </pc:docChg>
  </pc:docChgLst>
  <pc:docChgLst>
    <pc:chgData name="Michał Pyclik" userId="6d1d9512d460d1ef" providerId="LiveId" clId="{3847D459-7D73-4524-962B-758CCB86723A}"/>
    <pc:docChg chg="undo custSel addSld delSld modSld sldOrd">
      <pc:chgData name="Michał Pyclik" userId="6d1d9512d460d1ef" providerId="LiveId" clId="{3847D459-7D73-4524-962B-758CCB86723A}" dt="2021-02-21T10:23:11.137" v="3966" actId="26606"/>
      <pc:docMkLst>
        <pc:docMk/>
      </pc:docMkLst>
      <pc:sldChg chg="modSp mod">
        <pc:chgData name="Michał Pyclik" userId="6d1d9512d460d1ef" providerId="LiveId" clId="{3847D459-7D73-4524-962B-758CCB86723A}" dt="2021-02-21T09:24:02.833" v="58" actId="207"/>
        <pc:sldMkLst>
          <pc:docMk/>
          <pc:sldMk cId="2514764940" sldId="256"/>
        </pc:sldMkLst>
        <pc:spChg chg="mod">
          <ac:chgData name="Michał Pyclik" userId="6d1d9512d460d1ef" providerId="LiveId" clId="{3847D459-7D73-4524-962B-758CCB86723A}" dt="2021-02-21T09:24:02.833" v="58" actId="207"/>
          <ac:spMkLst>
            <pc:docMk/>
            <pc:sldMk cId="2514764940" sldId="256"/>
            <ac:spMk id="2" creationId="{71424E59-C207-4CD6-8833-3AE780C449A5}"/>
          </ac:spMkLst>
        </pc:spChg>
        <pc:spChg chg="mod">
          <ac:chgData name="Michał Pyclik" userId="6d1d9512d460d1ef" providerId="LiveId" clId="{3847D459-7D73-4524-962B-758CCB86723A}" dt="2021-02-21T09:23:52.199" v="57" actId="20577"/>
          <ac:spMkLst>
            <pc:docMk/>
            <pc:sldMk cId="2514764940" sldId="256"/>
            <ac:spMk id="3" creationId="{8AEDDC77-F044-4F79-86A8-26223888E29B}"/>
          </ac:spMkLst>
        </pc:spChg>
      </pc:sldChg>
      <pc:sldChg chg="modSp mod">
        <pc:chgData name="Michał Pyclik" userId="6d1d9512d460d1ef" providerId="LiveId" clId="{3847D459-7D73-4524-962B-758CCB86723A}" dt="2021-02-21T09:33:24.022" v="727" actId="20577"/>
        <pc:sldMkLst>
          <pc:docMk/>
          <pc:sldMk cId="1072895490" sldId="258"/>
        </pc:sldMkLst>
        <pc:spChg chg="mod">
          <ac:chgData name="Michał Pyclik" userId="6d1d9512d460d1ef" providerId="LiveId" clId="{3847D459-7D73-4524-962B-758CCB86723A}" dt="2021-02-21T09:33:24.022" v="727" actId="20577"/>
          <ac:spMkLst>
            <pc:docMk/>
            <pc:sldMk cId="1072895490" sldId="258"/>
            <ac:spMk id="3" creationId="{1436EBC3-D4D5-4A89-9B48-F7A4500A65B7}"/>
          </ac:spMkLst>
        </pc:spChg>
      </pc:sldChg>
      <pc:sldChg chg="modSp mod">
        <pc:chgData name="Michał Pyclik" userId="6d1d9512d460d1ef" providerId="LiveId" clId="{3847D459-7D73-4524-962B-758CCB86723A}" dt="2021-02-21T09:47:25.240" v="2503" actId="20577"/>
        <pc:sldMkLst>
          <pc:docMk/>
          <pc:sldMk cId="2215824991" sldId="259"/>
        </pc:sldMkLst>
        <pc:spChg chg="mod">
          <ac:chgData name="Michał Pyclik" userId="6d1d9512d460d1ef" providerId="LiveId" clId="{3847D459-7D73-4524-962B-758CCB86723A}" dt="2021-02-21T09:47:25.240" v="2503" actId="20577"/>
          <ac:spMkLst>
            <pc:docMk/>
            <pc:sldMk cId="2215824991" sldId="259"/>
            <ac:spMk id="3" creationId="{1436EBC3-D4D5-4A89-9B48-F7A4500A65B7}"/>
          </ac:spMkLst>
        </pc:spChg>
      </pc:sldChg>
      <pc:sldChg chg="addSp delSp modSp mod">
        <pc:chgData name="Michał Pyclik" userId="6d1d9512d460d1ef" providerId="LiveId" clId="{3847D459-7D73-4524-962B-758CCB86723A}" dt="2021-02-21T09:37:07.801" v="1138" actId="26606"/>
        <pc:sldMkLst>
          <pc:docMk/>
          <pc:sldMk cId="4293560084" sldId="260"/>
        </pc:sldMkLst>
        <pc:spChg chg="mod">
          <ac:chgData name="Michał Pyclik" userId="6d1d9512d460d1ef" providerId="LiveId" clId="{3847D459-7D73-4524-962B-758CCB86723A}" dt="2021-02-21T09:37:07.801" v="1138" actId="26606"/>
          <ac:spMkLst>
            <pc:docMk/>
            <pc:sldMk cId="4293560084" sldId="260"/>
            <ac:spMk id="2" creationId="{CAF01737-518B-4FF8-9E90-5C43C3F3688A}"/>
          </ac:spMkLst>
        </pc:spChg>
        <pc:spChg chg="mod">
          <ac:chgData name="Michał Pyclik" userId="6d1d9512d460d1ef" providerId="LiveId" clId="{3847D459-7D73-4524-962B-758CCB86723A}" dt="2021-02-21T09:37:07.801" v="1138" actId="26606"/>
          <ac:spMkLst>
            <pc:docMk/>
            <pc:sldMk cId="4293560084" sldId="260"/>
            <ac:spMk id="3" creationId="{1436EBC3-D4D5-4A89-9B48-F7A4500A65B7}"/>
          </ac:spMkLst>
        </pc:spChg>
        <pc:spChg chg="del">
          <ac:chgData name="Michał Pyclik" userId="6d1d9512d460d1ef" providerId="LiveId" clId="{3847D459-7D73-4524-962B-758CCB86723A}" dt="2021-02-21T09:37:07.801" v="1138" actId="26606"/>
          <ac:spMkLst>
            <pc:docMk/>
            <pc:sldMk cId="4293560084" sldId="260"/>
            <ac:spMk id="78" creationId="{3CED7894-4F62-4A6C-8DB5-DB5BE08E9C03}"/>
          </ac:spMkLst>
        </pc:spChg>
        <pc:spChg chg="del">
          <ac:chgData name="Michał Pyclik" userId="6d1d9512d460d1ef" providerId="LiveId" clId="{3847D459-7D73-4524-962B-758CCB86723A}" dt="2021-02-21T09:37:07.801" v="1138" actId="26606"/>
          <ac:spMkLst>
            <pc:docMk/>
            <pc:sldMk cId="4293560084" sldId="260"/>
            <ac:spMk id="80" creationId="{E536F3B4-50F6-4C52-8F76-4EB1214719DC}"/>
          </ac:spMkLst>
        </pc:spChg>
        <pc:spChg chg="add">
          <ac:chgData name="Michał Pyclik" userId="6d1d9512d460d1ef" providerId="LiveId" clId="{3847D459-7D73-4524-962B-758CCB86723A}" dt="2021-02-21T09:37:07.801" v="1138" actId="26606"/>
          <ac:spMkLst>
            <pc:docMk/>
            <pc:sldMk cId="4293560084" sldId="260"/>
            <ac:spMk id="137" creationId="{504BED40-EAF7-4E55-AFF7-2CD840EBD3AA}"/>
          </ac:spMkLst>
        </pc:spChg>
        <pc:spChg chg="add">
          <ac:chgData name="Michał Pyclik" userId="6d1d9512d460d1ef" providerId="LiveId" clId="{3847D459-7D73-4524-962B-758CCB86723A}" dt="2021-02-21T09:37:07.801" v="1138" actId="26606"/>
          <ac:spMkLst>
            <pc:docMk/>
            <pc:sldMk cId="4293560084" sldId="260"/>
            <ac:spMk id="139" creationId="{F367CCF1-BB1E-41CF-8499-94A870C33EFA}"/>
          </ac:spMkLst>
        </pc:spChg>
        <pc:picChg chg="del">
          <ac:chgData name="Michał Pyclik" userId="6d1d9512d460d1ef" providerId="LiveId" clId="{3847D459-7D73-4524-962B-758CCB86723A}" dt="2021-02-21T09:36:30.636" v="1135" actId="478"/>
          <ac:picMkLst>
            <pc:docMk/>
            <pc:sldMk cId="4293560084" sldId="260"/>
            <ac:picMk id="5" creationId="{5264E1FF-AF4D-4783-AB5C-086C1E6435DF}"/>
          </ac:picMkLst>
        </pc:picChg>
        <pc:picChg chg="add mod">
          <ac:chgData name="Michał Pyclik" userId="6d1d9512d460d1ef" providerId="LiveId" clId="{3847D459-7D73-4524-962B-758CCB86723A}" dt="2021-02-21T09:37:07.801" v="1138" actId="26606"/>
          <ac:picMkLst>
            <pc:docMk/>
            <pc:sldMk cId="4293560084" sldId="260"/>
            <ac:picMk id="1026" creationId="{726E5317-5D2E-4A3D-8C2E-0526B88DAE90}"/>
          </ac:picMkLst>
        </pc:picChg>
        <pc:picChg chg="add mod">
          <ac:chgData name="Michał Pyclik" userId="6d1d9512d460d1ef" providerId="LiveId" clId="{3847D459-7D73-4524-962B-758CCB86723A}" dt="2021-02-21T09:37:07.801" v="1138" actId="26606"/>
          <ac:picMkLst>
            <pc:docMk/>
            <pc:sldMk cId="4293560084" sldId="260"/>
            <ac:picMk id="1028" creationId="{9AA038C4-E9BB-4C98-AEA8-18DBCFD21507}"/>
          </ac:picMkLst>
        </pc:picChg>
      </pc:sldChg>
      <pc:sldChg chg="modSp">
        <pc:chgData name="Michał Pyclik" userId="6d1d9512d460d1ef" providerId="LiveId" clId="{3847D459-7D73-4524-962B-758CCB86723A}" dt="2021-02-21T09:55:34.038" v="3281" actId="13782"/>
        <pc:sldMkLst>
          <pc:docMk/>
          <pc:sldMk cId="501137874" sldId="261"/>
        </pc:sldMkLst>
        <pc:graphicFrameChg chg="mod">
          <ac:chgData name="Michał Pyclik" userId="6d1d9512d460d1ef" providerId="LiveId" clId="{3847D459-7D73-4524-962B-758CCB86723A}" dt="2021-02-21T09:55:34.038" v="3281" actId="13782"/>
          <ac:graphicFrameMkLst>
            <pc:docMk/>
            <pc:sldMk cId="501137874" sldId="261"/>
            <ac:graphicFrameMk id="6" creationId="{F09277A2-25A7-43A4-80C6-D79664AEEEE5}"/>
          </ac:graphicFrameMkLst>
        </pc:graphicFrameChg>
      </pc:sldChg>
      <pc:sldChg chg="addSp delSp modSp mod">
        <pc:chgData name="Michał Pyclik" userId="6d1d9512d460d1ef" providerId="LiveId" clId="{3847D459-7D73-4524-962B-758CCB86723A}" dt="2021-02-21T10:03:27.908" v="3713" actId="27636"/>
        <pc:sldMkLst>
          <pc:docMk/>
          <pc:sldMk cId="3819317856" sldId="262"/>
        </pc:sldMkLst>
        <pc:spChg chg="mod">
          <ac:chgData name="Michał Pyclik" userId="6d1d9512d460d1ef" providerId="LiveId" clId="{3847D459-7D73-4524-962B-758CCB86723A}" dt="2021-02-21T10:03:09.418" v="3710" actId="26606"/>
          <ac:spMkLst>
            <pc:docMk/>
            <pc:sldMk cId="3819317856" sldId="262"/>
            <ac:spMk id="2" creationId="{CAF01737-518B-4FF8-9E90-5C43C3F3688A}"/>
          </ac:spMkLst>
        </pc:spChg>
        <pc:spChg chg="mod ord">
          <ac:chgData name="Michał Pyclik" userId="6d1d9512d460d1ef" providerId="LiveId" clId="{3847D459-7D73-4524-962B-758CCB86723A}" dt="2021-02-21T10:03:27.908" v="3713" actId="27636"/>
          <ac:spMkLst>
            <pc:docMk/>
            <pc:sldMk cId="3819317856" sldId="262"/>
            <ac:spMk id="3" creationId="{1436EBC3-D4D5-4A89-9B48-F7A4500A65B7}"/>
          </ac:spMkLst>
        </pc:spChg>
        <pc:spChg chg="add">
          <ac:chgData name="Michał Pyclik" userId="6d1d9512d460d1ef" providerId="LiveId" clId="{3847D459-7D73-4524-962B-758CCB86723A}" dt="2021-02-21T10:03:09.418" v="3710" actId="26606"/>
          <ac:spMkLst>
            <pc:docMk/>
            <pc:sldMk cId="3819317856" sldId="262"/>
            <ac:spMk id="4100" creationId="{7A4CA679-3546-4E14-8FB8-F57168C37635}"/>
          </ac:spMkLst>
        </pc:spChg>
        <pc:spChg chg="add">
          <ac:chgData name="Michał Pyclik" userId="6d1d9512d460d1ef" providerId="LiveId" clId="{3847D459-7D73-4524-962B-758CCB86723A}" dt="2021-02-21T10:03:09.418" v="3710" actId="26606"/>
          <ac:spMkLst>
            <pc:docMk/>
            <pc:sldMk cId="3819317856" sldId="262"/>
            <ac:spMk id="4101" creationId="{44D16E90-7C64-4C04-A50A-B866A1A92B4E}"/>
          </ac:spMkLst>
        </pc:spChg>
        <pc:spChg chg="add">
          <ac:chgData name="Michał Pyclik" userId="6d1d9512d460d1ef" providerId="LiveId" clId="{3847D459-7D73-4524-962B-758CCB86723A}" dt="2021-02-21T10:03:09.418" v="3710" actId="26606"/>
          <ac:spMkLst>
            <pc:docMk/>
            <pc:sldMk cId="3819317856" sldId="262"/>
            <ac:spMk id="4102" creationId="{DBE4DD59-5AA2-46C6-B6A8-9B4C62D19877}"/>
          </ac:spMkLst>
        </pc:spChg>
        <pc:spChg chg="add">
          <ac:chgData name="Michał Pyclik" userId="6d1d9512d460d1ef" providerId="LiveId" clId="{3847D459-7D73-4524-962B-758CCB86723A}" dt="2021-02-21T10:03:09.418" v="3710" actId="26606"/>
          <ac:spMkLst>
            <pc:docMk/>
            <pc:sldMk cId="3819317856" sldId="262"/>
            <ac:spMk id="4103" creationId="{160CE81C-67DC-489E-BFFB-877C80B854DB}"/>
          </ac:spMkLst>
        </pc:spChg>
        <pc:picChg chg="del">
          <ac:chgData name="Michał Pyclik" userId="6d1d9512d460d1ef" providerId="LiveId" clId="{3847D459-7D73-4524-962B-758CCB86723A}" dt="2021-02-21T10:02:55.461" v="3707" actId="478"/>
          <ac:picMkLst>
            <pc:docMk/>
            <pc:sldMk cId="3819317856" sldId="262"/>
            <ac:picMk id="13" creationId="{910B823F-B7E0-494A-AC47-C30468A80B37}"/>
          </ac:picMkLst>
        </pc:picChg>
        <pc:picChg chg="del">
          <ac:chgData name="Michał Pyclik" userId="6d1d9512d460d1ef" providerId="LiveId" clId="{3847D459-7D73-4524-962B-758CCB86723A}" dt="2021-02-21T10:02:54.667" v="3706" actId="478"/>
          <ac:picMkLst>
            <pc:docMk/>
            <pc:sldMk cId="3819317856" sldId="262"/>
            <ac:picMk id="2052" creationId="{AB46E432-C85E-485A-AF92-8028E3FB416F}"/>
          </ac:picMkLst>
        </pc:picChg>
        <pc:picChg chg="del">
          <ac:chgData name="Michał Pyclik" userId="6d1d9512d460d1ef" providerId="LiveId" clId="{3847D459-7D73-4524-962B-758CCB86723A}" dt="2021-02-21T10:02:53.904" v="3705" actId="478"/>
          <ac:picMkLst>
            <pc:docMk/>
            <pc:sldMk cId="3819317856" sldId="262"/>
            <ac:picMk id="2054" creationId="{CCCC720B-0557-4584-B79B-C862D1937EDF}"/>
          </ac:picMkLst>
        </pc:picChg>
        <pc:picChg chg="del">
          <ac:chgData name="Michał Pyclik" userId="6d1d9512d460d1ef" providerId="LiveId" clId="{3847D459-7D73-4524-962B-758CCB86723A}" dt="2021-02-21T10:02:56.178" v="3708" actId="478"/>
          <ac:picMkLst>
            <pc:docMk/>
            <pc:sldMk cId="3819317856" sldId="262"/>
            <ac:picMk id="2056" creationId="{268F8ECE-8FF4-4412-A906-BA116BD29151}"/>
          </ac:picMkLst>
        </pc:picChg>
        <pc:picChg chg="add mod">
          <ac:chgData name="Michał Pyclik" userId="6d1d9512d460d1ef" providerId="LiveId" clId="{3847D459-7D73-4524-962B-758CCB86723A}" dt="2021-02-21T10:03:09.418" v="3710" actId="26606"/>
          <ac:picMkLst>
            <pc:docMk/>
            <pc:sldMk cId="3819317856" sldId="262"/>
            <ac:picMk id="4098" creationId="{E37EF6C7-F62A-47FF-A95B-C8E036BE9019}"/>
          </ac:picMkLst>
        </pc:picChg>
      </pc:sldChg>
      <pc:sldChg chg="modSp mod">
        <pc:chgData name="Michał Pyclik" userId="6d1d9512d460d1ef" providerId="LiveId" clId="{3847D459-7D73-4524-962B-758CCB86723A}" dt="2021-02-21T10:20:53.989" v="3923"/>
        <pc:sldMkLst>
          <pc:docMk/>
          <pc:sldMk cId="4112880361" sldId="266"/>
        </pc:sldMkLst>
        <pc:spChg chg="mod">
          <ac:chgData name="Michał Pyclik" userId="6d1d9512d460d1ef" providerId="LiveId" clId="{3847D459-7D73-4524-962B-758CCB86723A}" dt="2021-02-21T10:20:53.989" v="3923"/>
          <ac:spMkLst>
            <pc:docMk/>
            <pc:sldMk cId="4112880361" sldId="266"/>
            <ac:spMk id="3" creationId="{1436EBC3-D4D5-4A89-9B48-F7A4500A65B7}"/>
          </ac:spMkLst>
        </pc:spChg>
      </pc:sldChg>
      <pc:sldChg chg="modSp mod">
        <pc:chgData name="Michał Pyclik" userId="6d1d9512d460d1ef" providerId="LiveId" clId="{3847D459-7D73-4524-962B-758CCB86723A}" dt="2021-02-21T09:57:23.324" v="3465" actId="20577"/>
        <pc:sldMkLst>
          <pc:docMk/>
          <pc:sldMk cId="317403593" sldId="267"/>
        </pc:sldMkLst>
        <pc:graphicFrameChg chg="mod modGraphic">
          <ac:chgData name="Michał Pyclik" userId="6d1d9512d460d1ef" providerId="LiveId" clId="{3847D459-7D73-4524-962B-758CCB86723A}" dt="2021-02-21T09:57:23.324" v="3465" actId="20577"/>
          <ac:graphicFrameMkLst>
            <pc:docMk/>
            <pc:sldMk cId="317403593" sldId="267"/>
            <ac:graphicFrameMk id="4" creationId="{2DAC36D0-22D1-4339-A80C-E12B8AC26343}"/>
          </ac:graphicFrameMkLst>
        </pc:graphicFrameChg>
      </pc:sldChg>
      <pc:sldChg chg="delSp modSp mod">
        <pc:chgData name="Michał Pyclik" userId="6d1d9512d460d1ef" providerId="LiveId" clId="{3847D459-7D73-4524-962B-758CCB86723A}" dt="2021-02-21T10:00:27.943" v="3482" actId="1076"/>
        <pc:sldMkLst>
          <pc:docMk/>
          <pc:sldMk cId="7603465" sldId="268"/>
        </pc:sldMkLst>
        <pc:graphicFrameChg chg="mod">
          <ac:chgData name="Michał Pyclik" userId="6d1d9512d460d1ef" providerId="LiveId" clId="{3847D459-7D73-4524-962B-758CCB86723A}" dt="2021-02-21T10:00:27.943" v="3482" actId="1076"/>
          <ac:graphicFrameMkLst>
            <pc:docMk/>
            <pc:sldMk cId="7603465" sldId="268"/>
            <ac:graphicFrameMk id="5" creationId="{74A04B68-57E9-4FCE-B704-596A0C78503A}"/>
          </ac:graphicFrameMkLst>
        </pc:graphicFrameChg>
        <pc:picChg chg="del mod">
          <ac:chgData name="Michał Pyclik" userId="6d1d9512d460d1ef" providerId="LiveId" clId="{3847D459-7D73-4524-962B-758CCB86723A}" dt="2021-02-21T10:00:21.710" v="3480" actId="478"/>
          <ac:picMkLst>
            <pc:docMk/>
            <pc:sldMk cId="7603465" sldId="268"/>
            <ac:picMk id="1026" creationId="{F62257E3-B0C0-4F15-89A9-E56F77A55798}"/>
          </ac:picMkLst>
        </pc:picChg>
      </pc:sldChg>
      <pc:sldChg chg="modSp mod">
        <pc:chgData name="Michał Pyclik" userId="6d1d9512d460d1ef" providerId="LiveId" clId="{3847D459-7D73-4524-962B-758CCB86723A}" dt="2021-02-21T10:01:58.015" v="3673" actId="313"/>
        <pc:sldMkLst>
          <pc:docMk/>
          <pc:sldMk cId="163805568" sldId="269"/>
        </pc:sldMkLst>
        <pc:spChg chg="mod">
          <ac:chgData name="Michał Pyclik" userId="6d1d9512d460d1ef" providerId="LiveId" clId="{3847D459-7D73-4524-962B-758CCB86723A}" dt="2021-02-21T10:01:58.015" v="3673" actId="313"/>
          <ac:spMkLst>
            <pc:docMk/>
            <pc:sldMk cId="163805568" sldId="269"/>
            <ac:spMk id="3" creationId="{1436EBC3-D4D5-4A89-9B48-F7A4500A65B7}"/>
          </ac:spMkLst>
        </pc:spChg>
      </pc:sldChg>
      <pc:sldChg chg="modSp">
        <pc:chgData name="Michał Pyclik" userId="6d1d9512d460d1ef" providerId="LiveId" clId="{3847D459-7D73-4524-962B-758CCB86723A}" dt="2021-02-21T09:55:41.681" v="3282" actId="13782"/>
        <pc:sldMkLst>
          <pc:docMk/>
          <pc:sldMk cId="1657431875" sldId="270"/>
        </pc:sldMkLst>
        <pc:graphicFrameChg chg="mod">
          <ac:chgData name="Michał Pyclik" userId="6d1d9512d460d1ef" providerId="LiveId" clId="{3847D459-7D73-4524-962B-758CCB86723A}" dt="2021-02-21T09:55:41.681" v="3282" actId="13782"/>
          <ac:graphicFrameMkLst>
            <pc:docMk/>
            <pc:sldMk cId="1657431875" sldId="270"/>
            <ac:graphicFrameMk id="6" creationId="{F09277A2-25A7-43A4-80C6-D79664AEEEE5}"/>
          </ac:graphicFrameMkLst>
        </pc:graphicFrameChg>
      </pc:sldChg>
      <pc:sldChg chg="addSp delSp modSp add mod setBg setClrOvrMap delDesignElem">
        <pc:chgData name="Michał Pyclik" userId="6d1d9512d460d1ef" providerId="LiveId" clId="{3847D459-7D73-4524-962B-758CCB86723A}" dt="2021-02-21T09:41:56.598" v="1726" actId="1076"/>
        <pc:sldMkLst>
          <pc:docMk/>
          <pc:sldMk cId="2642546052" sldId="271"/>
        </pc:sldMkLst>
        <pc:spChg chg="del">
          <ac:chgData name="Michał Pyclik" userId="6d1d9512d460d1ef" providerId="LiveId" clId="{3847D459-7D73-4524-962B-758CCB86723A}" dt="2021-02-21T09:37:26.695" v="1143" actId="478"/>
          <ac:spMkLst>
            <pc:docMk/>
            <pc:sldMk cId="2642546052" sldId="271"/>
            <ac:spMk id="2" creationId="{CAF01737-518B-4FF8-9E90-5C43C3F3688A}"/>
          </ac:spMkLst>
        </pc:spChg>
        <pc:spChg chg="mod ord">
          <ac:chgData name="Michał Pyclik" userId="6d1d9512d460d1ef" providerId="LiveId" clId="{3847D459-7D73-4524-962B-758CCB86723A}" dt="2021-02-21T09:41:56.598" v="1726" actId="1076"/>
          <ac:spMkLst>
            <pc:docMk/>
            <pc:sldMk cId="2642546052" sldId="271"/>
            <ac:spMk id="3" creationId="{1436EBC3-D4D5-4A89-9B48-F7A4500A65B7}"/>
          </ac:spMkLst>
        </pc:spChg>
        <pc:spChg chg="add del mod">
          <ac:chgData name="Michał Pyclik" userId="6d1d9512d460d1ef" providerId="LiveId" clId="{3847D459-7D73-4524-962B-758CCB86723A}" dt="2021-02-21T09:37:28.535" v="1144" actId="478"/>
          <ac:spMkLst>
            <pc:docMk/>
            <pc:sldMk cId="2642546052" sldId="271"/>
            <ac:spMk id="5" creationId="{E860317C-64EA-44A9-8908-A4A828A5D420}"/>
          </ac:spMkLst>
        </pc:spChg>
        <pc:spChg chg="add del">
          <ac:chgData name="Michał Pyclik" userId="6d1d9512d460d1ef" providerId="LiveId" clId="{3847D459-7D73-4524-962B-758CCB86723A}" dt="2021-02-21T09:41:41.316" v="1722" actId="26606"/>
          <ac:spMkLst>
            <pc:docMk/>
            <pc:sldMk cId="2642546052" sldId="271"/>
            <ac:spMk id="12" creationId="{B8DD2392-397B-48BF-BEFA-EA1FB881CA85}"/>
          </ac:spMkLst>
        </pc:spChg>
        <pc:spChg chg="add del">
          <ac:chgData name="Michał Pyclik" userId="6d1d9512d460d1ef" providerId="LiveId" clId="{3847D459-7D73-4524-962B-758CCB86723A}" dt="2021-02-21T09:41:42.113" v="1724" actId="26606"/>
          <ac:spMkLst>
            <pc:docMk/>
            <pc:sldMk cId="2642546052" sldId="271"/>
            <ac:spMk id="14" creationId="{44D16E90-7C64-4C04-A50A-B866A1A92B4E}"/>
          </ac:spMkLst>
        </pc:spChg>
        <pc:spChg chg="add del">
          <ac:chgData name="Michał Pyclik" userId="6d1d9512d460d1ef" providerId="LiveId" clId="{3847D459-7D73-4524-962B-758CCB86723A}" dt="2021-02-21T09:41:42.113" v="1724" actId="26606"/>
          <ac:spMkLst>
            <pc:docMk/>
            <pc:sldMk cId="2642546052" sldId="271"/>
            <ac:spMk id="15" creationId="{7A4CA679-3546-4E14-8FB8-F57168C37635}"/>
          </ac:spMkLst>
        </pc:spChg>
        <pc:spChg chg="add del">
          <ac:chgData name="Michał Pyclik" userId="6d1d9512d460d1ef" providerId="LiveId" clId="{3847D459-7D73-4524-962B-758CCB86723A}" dt="2021-02-21T09:41:42.113" v="1724" actId="26606"/>
          <ac:spMkLst>
            <pc:docMk/>
            <pc:sldMk cId="2642546052" sldId="271"/>
            <ac:spMk id="16" creationId="{DBE4DD59-5AA2-46C6-B6A8-9B4C62D19877}"/>
          </ac:spMkLst>
        </pc:spChg>
        <pc:spChg chg="add del">
          <ac:chgData name="Michał Pyclik" userId="6d1d9512d460d1ef" providerId="LiveId" clId="{3847D459-7D73-4524-962B-758CCB86723A}" dt="2021-02-21T09:41:42.113" v="1724" actId="26606"/>
          <ac:spMkLst>
            <pc:docMk/>
            <pc:sldMk cId="2642546052" sldId="271"/>
            <ac:spMk id="18" creationId="{160CE81C-67DC-489E-BFFB-877C80B854DB}"/>
          </ac:spMkLst>
        </pc:spChg>
        <pc:spChg chg="add">
          <ac:chgData name="Michał Pyclik" userId="6d1d9512d460d1ef" providerId="LiveId" clId="{3847D459-7D73-4524-962B-758CCB86723A}" dt="2021-02-21T09:41:42.129" v="1725" actId="26606"/>
          <ac:spMkLst>
            <pc:docMk/>
            <pc:sldMk cId="2642546052" sldId="271"/>
            <ac:spMk id="20" creationId="{504BED40-EAF7-4E55-AFF7-2CD840EBD3AA}"/>
          </ac:spMkLst>
        </pc:spChg>
        <pc:spChg chg="add">
          <ac:chgData name="Michał Pyclik" userId="6d1d9512d460d1ef" providerId="LiveId" clId="{3847D459-7D73-4524-962B-758CCB86723A}" dt="2021-02-21T09:41:42.129" v="1725" actId="26606"/>
          <ac:spMkLst>
            <pc:docMk/>
            <pc:sldMk cId="2642546052" sldId="271"/>
            <ac:spMk id="21" creationId="{F367CCF1-BB1E-41CF-8499-94A870C33EFA}"/>
          </ac:spMkLst>
        </pc:spChg>
        <pc:spChg chg="del">
          <ac:chgData name="Michał Pyclik" userId="6d1d9512d460d1ef" providerId="LiveId" clId="{3847D459-7D73-4524-962B-758CCB86723A}" dt="2021-02-21T09:37:19.775" v="1140"/>
          <ac:spMkLst>
            <pc:docMk/>
            <pc:sldMk cId="2642546052" sldId="271"/>
            <ac:spMk id="137" creationId="{504BED40-EAF7-4E55-AFF7-2CD840EBD3AA}"/>
          </ac:spMkLst>
        </pc:spChg>
        <pc:spChg chg="del">
          <ac:chgData name="Michał Pyclik" userId="6d1d9512d460d1ef" providerId="LiveId" clId="{3847D459-7D73-4524-962B-758CCB86723A}" dt="2021-02-21T09:37:19.775" v="1140"/>
          <ac:spMkLst>
            <pc:docMk/>
            <pc:sldMk cId="2642546052" sldId="271"/>
            <ac:spMk id="139" creationId="{F367CCF1-BB1E-41CF-8499-94A870C33EFA}"/>
          </ac:spMkLst>
        </pc:spChg>
        <pc:picChg chg="add mod">
          <ac:chgData name="Michał Pyclik" userId="6d1d9512d460d1ef" providerId="LiveId" clId="{3847D459-7D73-4524-962B-758CCB86723A}" dt="2021-02-21T09:41:42.129" v="1725" actId="26606"/>
          <ac:picMkLst>
            <pc:docMk/>
            <pc:sldMk cId="2642546052" sldId="271"/>
            <ac:picMk id="7" creationId="{16C47A65-F2A4-40EB-B5E0-26680A502F5F}"/>
          </ac:picMkLst>
        </pc:picChg>
        <pc:picChg chg="del">
          <ac:chgData name="Michał Pyclik" userId="6d1d9512d460d1ef" providerId="LiveId" clId="{3847D459-7D73-4524-962B-758CCB86723A}" dt="2021-02-21T09:37:23.363" v="1141" actId="478"/>
          <ac:picMkLst>
            <pc:docMk/>
            <pc:sldMk cId="2642546052" sldId="271"/>
            <ac:picMk id="1026" creationId="{726E5317-5D2E-4A3D-8C2E-0526B88DAE90}"/>
          </ac:picMkLst>
        </pc:picChg>
        <pc:picChg chg="del">
          <ac:chgData name="Michał Pyclik" userId="6d1d9512d460d1ef" providerId="LiveId" clId="{3847D459-7D73-4524-962B-758CCB86723A}" dt="2021-02-21T09:37:24.476" v="1142" actId="478"/>
          <ac:picMkLst>
            <pc:docMk/>
            <pc:sldMk cId="2642546052" sldId="271"/>
            <ac:picMk id="1028" creationId="{9AA038C4-E9BB-4C98-AEA8-18DBCFD21507}"/>
          </ac:picMkLst>
        </pc:picChg>
      </pc:sldChg>
      <pc:sldChg chg="addSp delSp modSp add mod setBg delDesignElem">
        <pc:chgData name="Michał Pyclik" userId="6d1d9512d460d1ef" providerId="LiveId" clId="{3847D459-7D73-4524-962B-758CCB86723A}" dt="2021-02-21T09:47:05.117" v="2501" actId="1076"/>
        <pc:sldMkLst>
          <pc:docMk/>
          <pc:sldMk cId="2017746455" sldId="272"/>
        </pc:sldMkLst>
        <pc:spChg chg="mod ord">
          <ac:chgData name="Michał Pyclik" userId="6d1d9512d460d1ef" providerId="LiveId" clId="{3847D459-7D73-4524-962B-758CCB86723A}" dt="2021-02-21T09:47:05.117" v="2501" actId="1076"/>
          <ac:spMkLst>
            <pc:docMk/>
            <pc:sldMk cId="2017746455" sldId="272"/>
            <ac:spMk id="3" creationId="{1436EBC3-D4D5-4A89-9B48-F7A4500A65B7}"/>
          </ac:spMkLst>
        </pc:spChg>
        <pc:spChg chg="del">
          <ac:chgData name="Michał Pyclik" userId="6d1d9512d460d1ef" providerId="LiveId" clId="{3847D459-7D73-4524-962B-758CCB86723A}" dt="2021-02-21T09:42:08.794" v="1728"/>
          <ac:spMkLst>
            <pc:docMk/>
            <pc:sldMk cId="2017746455" sldId="272"/>
            <ac:spMk id="20" creationId="{504BED40-EAF7-4E55-AFF7-2CD840EBD3AA}"/>
          </ac:spMkLst>
        </pc:spChg>
        <pc:spChg chg="del">
          <ac:chgData name="Michał Pyclik" userId="6d1d9512d460d1ef" providerId="LiveId" clId="{3847D459-7D73-4524-962B-758CCB86723A}" dt="2021-02-21T09:42:08.794" v="1728"/>
          <ac:spMkLst>
            <pc:docMk/>
            <pc:sldMk cId="2017746455" sldId="272"/>
            <ac:spMk id="21" creationId="{F367CCF1-BB1E-41CF-8499-94A870C33EFA}"/>
          </ac:spMkLst>
        </pc:spChg>
        <pc:spChg chg="add del">
          <ac:chgData name="Michał Pyclik" userId="6d1d9512d460d1ef" providerId="LiveId" clId="{3847D459-7D73-4524-962B-758CCB86723A}" dt="2021-02-21T09:43:02.281" v="1781" actId="26606"/>
          <ac:spMkLst>
            <pc:docMk/>
            <pc:sldMk cId="2017746455" sldId="272"/>
            <ac:spMk id="71" creationId="{504BED40-EAF7-4E55-AFF7-2CD840EBD3AA}"/>
          </ac:spMkLst>
        </pc:spChg>
        <pc:spChg chg="add del">
          <ac:chgData name="Michał Pyclik" userId="6d1d9512d460d1ef" providerId="LiveId" clId="{3847D459-7D73-4524-962B-758CCB86723A}" dt="2021-02-21T09:43:02.281" v="1781" actId="26606"/>
          <ac:spMkLst>
            <pc:docMk/>
            <pc:sldMk cId="2017746455" sldId="272"/>
            <ac:spMk id="73" creationId="{F367CCF1-BB1E-41CF-8499-94A870C33EFA}"/>
          </ac:spMkLst>
        </pc:spChg>
        <pc:spChg chg="add del">
          <ac:chgData name="Michał Pyclik" userId="6d1d9512d460d1ef" providerId="LiveId" clId="{3847D459-7D73-4524-962B-758CCB86723A}" dt="2021-02-21T09:45:08.355" v="2186" actId="26606"/>
          <ac:spMkLst>
            <pc:docMk/>
            <pc:sldMk cId="2017746455" sldId="272"/>
            <ac:spMk id="75" creationId="{DBE4DD59-5AA2-46C6-B6A8-9B4C62D19877}"/>
          </ac:spMkLst>
        </pc:spChg>
        <pc:spChg chg="add del">
          <ac:chgData name="Michał Pyclik" userId="6d1d9512d460d1ef" providerId="LiveId" clId="{3847D459-7D73-4524-962B-758CCB86723A}" dt="2021-02-21T09:45:08.355" v="2186" actId="26606"/>
          <ac:spMkLst>
            <pc:docMk/>
            <pc:sldMk cId="2017746455" sldId="272"/>
            <ac:spMk id="77" creationId="{160CE81C-67DC-489E-BFFB-877C80B854DB}"/>
          </ac:spMkLst>
        </pc:spChg>
        <pc:spChg chg="add">
          <ac:chgData name="Michał Pyclik" userId="6d1d9512d460d1ef" providerId="LiveId" clId="{3847D459-7D73-4524-962B-758CCB86723A}" dt="2021-02-21T09:45:08.355" v="2186" actId="26606"/>
          <ac:spMkLst>
            <pc:docMk/>
            <pc:sldMk cId="2017746455" sldId="272"/>
            <ac:spMk id="138" creationId="{1BB56EB9-078F-4952-AC1F-149C7A0AE4D5}"/>
          </ac:spMkLst>
        </pc:spChg>
        <pc:spChg chg="add">
          <ac:chgData name="Michał Pyclik" userId="6d1d9512d460d1ef" providerId="LiveId" clId="{3847D459-7D73-4524-962B-758CCB86723A}" dt="2021-02-21T09:45:08.355" v="2186" actId="26606"/>
          <ac:spMkLst>
            <pc:docMk/>
            <pc:sldMk cId="2017746455" sldId="272"/>
            <ac:spMk id="140" creationId="{10058680-D07C-4893-B2B7-91543F18AB32}"/>
          </ac:spMkLst>
        </pc:spChg>
        <pc:spChg chg="add">
          <ac:chgData name="Michał Pyclik" userId="6d1d9512d460d1ef" providerId="LiveId" clId="{3847D459-7D73-4524-962B-758CCB86723A}" dt="2021-02-21T09:45:08.355" v="2186" actId="26606"/>
          <ac:spMkLst>
            <pc:docMk/>
            <pc:sldMk cId="2017746455" sldId="272"/>
            <ac:spMk id="142" creationId="{7B42427A-0A1F-4A55-8705-D9179F1E0CFB}"/>
          </ac:spMkLst>
        </pc:spChg>
        <pc:spChg chg="add">
          <ac:chgData name="Michał Pyclik" userId="6d1d9512d460d1ef" providerId="LiveId" clId="{3847D459-7D73-4524-962B-758CCB86723A}" dt="2021-02-21T09:45:08.355" v="2186" actId="26606"/>
          <ac:spMkLst>
            <pc:docMk/>
            <pc:sldMk cId="2017746455" sldId="272"/>
            <ac:spMk id="144" creationId="{EE54A6FE-D8CB-48A3-900B-053D4EBD3B85}"/>
          </ac:spMkLst>
        </pc:spChg>
        <pc:spChg chg="add del">
          <ac:chgData name="Michał Pyclik" userId="6d1d9512d460d1ef" providerId="LiveId" clId="{3847D459-7D73-4524-962B-758CCB86723A}" dt="2021-02-21T09:45:08.355" v="2186" actId="26606"/>
          <ac:spMkLst>
            <pc:docMk/>
            <pc:sldMk cId="2017746455" sldId="272"/>
            <ac:spMk id="2052" creationId="{7A4CA679-3546-4E14-8FB8-F57168C37635}"/>
          </ac:spMkLst>
        </pc:spChg>
        <pc:spChg chg="add del">
          <ac:chgData name="Michał Pyclik" userId="6d1d9512d460d1ef" providerId="LiveId" clId="{3847D459-7D73-4524-962B-758CCB86723A}" dt="2021-02-21T09:45:08.355" v="2186" actId="26606"/>
          <ac:spMkLst>
            <pc:docMk/>
            <pc:sldMk cId="2017746455" sldId="272"/>
            <ac:spMk id="2053" creationId="{44D16E90-7C64-4C04-A50A-B866A1A92B4E}"/>
          </ac:spMkLst>
        </pc:spChg>
        <pc:picChg chg="del">
          <ac:chgData name="Michał Pyclik" userId="6d1d9512d460d1ef" providerId="LiveId" clId="{3847D459-7D73-4524-962B-758CCB86723A}" dt="2021-02-21T09:42:25.806" v="1778" actId="478"/>
          <ac:picMkLst>
            <pc:docMk/>
            <pc:sldMk cId="2017746455" sldId="272"/>
            <ac:picMk id="7" creationId="{16C47A65-F2A4-40EB-B5E0-26680A502F5F}"/>
          </ac:picMkLst>
        </pc:picChg>
        <pc:picChg chg="add mod">
          <ac:chgData name="Michał Pyclik" userId="6d1d9512d460d1ef" providerId="LiveId" clId="{3847D459-7D73-4524-962B-758CCB86723A}" dt="2021-02-21T09:45:08.355" v="2186" actId="26606"/>
          <ac:picMkLst>
            <pc:docMk/>
            <pc:sldMk cId="2017746455" sldId="272"/>
            <ac:picMk id="2050" creationId="{2CD0FEED-84AE-4073-AC38-2F907770CBE2}"/>
          </ac:picMkLst>
        </pc:picChg>
      </pc:sldChg>
      <pc:sldChg chg="addSp delSp modSp add mod setBg delDesignElem">
        <pc:chgData name="Michał Pyclik" userId="6d1d9512d460d1ef" providerId="LiveId" clId="{3847D459-7D73-4524-962B-758CCB86723A}" dt="2021-02-21T10:06:37.389" v="3747" actId="1076"/>
        <pc:sldMkLst>
          <pc:docMk/>
          <pc:sldMk cId="2935156665" sldId="273"/>
        </pc:sldMkLst>
        <pc:spChg chg="del">
          <ac:chgData name="Michał Pyclik" userId="6d1d9512d460d1ef" providerId="LiveId" clId="{3847D459-7D73-4524-962B-758CCB86723A}" dt="2021-02-21T10:03:39.991" v="3717" actId="478"/>
          <ac:spMkLst>
            <pc:docMk/>
            <pc:sldMk cId="2935156665" sldId="273"/>
            <ac:spMk id="2" creationId="{CAF01737-518B-4FF8-9E90-5C43C3F3688A}"/>
          </ac:spMkLst>
        </pc:spChg>
        <pc:spChg chg="mod">
          <ac:chgData name="Michał Pyclik" userId="6d1d9512d460d1ef" providerId="LiveId" clId="{3847D459-7D73-4524-962B-758CCB86723A}" dt="2021-02-21T10:06:37.389" v="3747" actId="1076"/>
          <ac:spMkLst>
            <pc:docMk/>
            <pc:sldMk cId="2935156665" sldId="273"/>
            <ac:spMk id="3" creationId="{1436EBC3-D4D5-4A89-9B48-F7A4500A65B7}"/>
          </ac:spMkLst>
        </pc:spChg>
        <pc:spChg chg="add del mod">
          <ac:chgData name="Michał Pyclik" userId="6d1d9512d460d1ef" providerId="LiveId" clId="{3847D459-7D73-4524-962B-758CCB86723A}" dt="2021-02-21T10:03:44.499" v="3720" actId="478"/>
          <ac:spMkLst>
            <pc:docMk/>
            <pc:sldMk cId="2935156665" sldId="273"/>
            <ac:spMk id="5" creationId="{4E8C31E2-6B1B-4046-9F5A-823DA2CC8862}"/>
          </ac:spMkLst>
        </pc:spChg>
        <pc:spChg chg="del">
          <ac:chgData name="Michał Pyclik" userId="6d1d9512d460d1ef" providerId="LiveId" clId="{3847D459-7D73-4524-962B-758CCB86723A}" dt="2021-02-21T10:03:35.396" v="3715"/>
          <ac:spMkLst>
            <pc:docMk/>
            <pc:sldMk cId="2935156665" sldId="273"/>
            <ac:spMk id="4100" creationId="{7A4CA679-3546-4E14-8FB8-F57168C37635}"/>
          </ac:spMkLst>
        </pc:spChg>
        <pc:spChg chg="del">
          <ac:chgData name="Michał Pyclik" userId="6d1d9512d460d1ef" providerId="LiveId" clId="{3847D459-7D73-4524-962B-758CCB86723A}" dt="2021-02-21T10:03:35.396" v="3715"/>
          <ac:spMkLst>
            <pc:docMk/>
            <pc:sldMk cId="2935156665" sldId="273"/>
            <ac:spMk id="4101" creationId="{44D16E90-7C64-4C04-A50A-B866A1A92B4E}"/>
          </ac:spMkLst>
        </pc:spChg>
        <pc:spChg chg="del">
          <ac:chgData name="Michał Pyclik" userId="6d1d9512d460d1ef" providerId="LiveId" clId="{3847D459-7D73-4524-962B-758CCB86723A}" dt="2021-02-21T10:03:35.396" v="3715"/>
          <ac:spMkLst>
            <pc:docMk/>
            <pc:sldMk cId="2935156665" sldId="273"/>
            <ac:spMk id="4102" creationId="{DBE4DD59-5AA2-46C6-B6A8-9B4C62D19877}"/>
          </ac:spMkLst>
        </pc:spChg>
        <pc:spChg chg="del">
          <ac:chgData name="Michał Pyclik" userId="6d1d9512d460d1ef" providerId="LiveId" clId="{3847D459-7D73-4524-962B-758CCB86723A}" dt="2021-02-21T10:03:35.396" v="3715"/>
          <ac:spMkLst>
            <pc:docMk/>
            <pc:sldMk cId="2935156665" sldId="273"/>
            <ac:spMk id="4103" creationId="{160CE81C-67DC-489E-BFFB-877C80B854DB}"/>
          </ac:spMkLst>
        </pc:spChg>
        <pc:picChg chg="del">
          <ac:chgData name="Michał Pyclik" userId="6d1d9512d460d1ef" providerId="LiveId" clId="{3847D459-7D73-4524-962B-758CCB86723A}" dt="2021-02-21T10:03:38.019" v="3716" actId="478"/>
          <ac:picMkLst>
            <pc:docMk/>
            <pc:sldMk cId="2935156665" sldId="273"/>
            <ac:picMk id="4098" creationId="{E37EF6C7-F62A-47FF-A95B-C8E036BE9019}"/>
          </ac:picMkLst>
        </pc:picChg>
        <pc:picChg chg="add mod">
          <ac:chgData name="Michał Pyclik" userId="6d1d9512d460d1ef" providerId="LiveId" clId="{3847D459-7D73-4524-962B-758CCB86723A}" dt="2021-02-21T10:06:34.379" v="3746" actId="1076"/>
          <ac:picMkLst>
            <pc:docMk/>
            <pc:sldMk cId="2935156665" sldId="273"/>
            <ac:picMk id="6146" creationId="{F1CA4FB3-D624-47AA-8119-C5795BA7DEAB}"/>
          </ac:picMkLst>
        </pc:picChg>
      </pc:sldChg>
      <pc:sldChg chg="addSp delSp modSp add mod">
        <pc:chgData name="Michał Pyclik" userId="6d1d9512d460d1ef" providerId="LiveId" clId="{3847D459-7D73-4524-962B-758CCB86723A}" dt="2021-02-21T10:07:16.219" v="3755" actId="22"/>
        <pc:sldMkLst>
          <pc:docMk/>
          <pc:sldMk cId="2969955788" sldId="274"/>
        </pc:sldMkLst>
        <pc:spChg chg="mod">
          <ac:chgData name="Michał Pyclik" userId="6d1d9512d460d1ef" providerId="LiveId" clId="{3847D459-7D73-4524-962B-758CCB86723A}" dt="2021-02-21T10:06:44.093" v="3753" actId="6549"/>
          <ac:spMkLst>
            <pc:docMk/>
            <pc:sldMk cId="2969955788" sldId="274"/>
            <ac:spMk id="3" creationId="{1436EBC3-D4D5-4A89-9B48-F7A4500A65B7}"/>
          </ac:spMkLst>
        </pc:spChg>
        <pc:spChg chg="add del">
          <ac:chgData name="Michał Pyclik" userId="6d1d9512d460d1ef" providerId="LiveId" clId="{3847D459-7D73-4524-962B-758CCB86723A}" dt="2021-02-21T10:07:16.219" v="3755" actId="22"/>
          <ac:spMkLst>
            <pc:docMk/>
            <pc:sldMk cId="2969955788" sldId="274"/>
            <ac:spMk id="4" creationId="{8460ECE1-45B0-4E95-9774-CB3F2787107E}"/>
          </ac:spMkLst>
        </pc:spChg>
      </pc:sldChg>
      <pc:sldChg chg="del">
        <pc:chgData name="Michał Pyclik" userId="6d1d9512d460d1ef" providerId="LiveId" clId="{3847D459-7D73-4524-962B-758CCB86723A}" dt="2021-02-21T09:24:14.073" v="59" actId="47"/>
        <pc:sldMkLst>
          <pc:docMk/>
          <pc:sldMk cId="1176723355" sldId="275"/>
        </pc:sldMkLst>
      </pc:sldChg>
      <pc:sldChg chg="addSp modSp add mod setBg">
        <pc:chgData name="Michał Pyclik" userId="6d1d9512d460d1ef" providerId="LiveId" clId="{3847D459-7D73-4524-962B-758CCB86723A}" dt="2021-02-21T10:08:50.980" v="3768" actId="1076"/>
        <pc:sldMkLst>
          <pc:docMk/>
          <pc:sldMk cId="3741995660" sldId="275"/>
        </pc:sldMkLst>
        <pc:spChg chg="mod ord">
          <ac:chgData name="Michał Pyclik" userId="6d1d9512d460d1ef" providerId="LiveId" clId="{3847D459-7D73-4524-962B-758CCB86723A}" dt="2021-02-21T10:08:50.980" v="3768" actId="1076"/>
          <ac:spMkLst>
            <pc:docMk/>
            <pc:sldMk cId="3741995660" sldId="275"/>
            <ac:spMk id="3" creationId="{1436EBC3-D4D5-4A89-9B48-F7A4500A65B7}"/>
          </ac:spMkLst>
        </pc:spChg>
        <pc:spChg chg="add">
          <ac:chgData name="Michał Pyclik" userId="6d1d9512d460d1ef" providerId="LiveId" clId="{3847D459-7D73-4524-962B-758CCB86723A}" dt="2021-02-21T10:08:40.653" v="3765" actId="26606"/>
          <ac:spMkLst>
            <pc:docMk/>
            <pc:sldMk cId="3741995660" sldId="275"/>
            <ac:spMk id="71" creationId="{FBB53F82-F191-4EEB-AB7B-F69E634FA3E8}"/>
          </ac:spMkLst>
        </pc:spChg>
        <pc:spChg chg="add">
          <ac:chgData name="Michał Pyclik" userId="6d1d9512d460d1ef" providerId="LiveId" clId="{3847D459-7D73-4524-962B-758CCB86723A}" dt="2021-02-21T10:08:40.653" v="3765" actId="26606"/>
          <ac:spMkLst>
            <pc:docMk/>
            <pc:sldMk cId="3741995660" sldId="275"/>
            <ac:spMk id="73" creationId="{8616AA08-3831-473D-B61B-89484A33CF65}"/>
          </ac:spMkLst>
        </pc:spChg>
        <pc:spChg chg="add">
          <ac:chgData name="Michał Pyclik" userId="6d1d9512d460d1ef" providerId="LiveId" clId="{3847D459-7D73-4524-962B-758CCB86723A}" dt="2021-02-21T10:08:40.653" v="3765" actId="26606"/>
          <ac:spMkLst>
            <pc:docMk/>
            <pc:sldMk cId="3741995660" sldId="275"/>
            <ac:spMk id="75" creationId="{8431B918-3A1C-46BA-9430-CAD97D9DA0FC}"/>
          </ac:spMkLst>
        </pc:spChg>
        <pc:spChg chg="add">
          <ac:chgData name="Michał Pyclik" userId="6d1d9512d460d1ef" providerId="LiveId" clId="{3847D459-7D73-4524-962B-758CCB86723A}" dt="2021-02-21T10:08:40.653" v="3765" actId="26606"/>
          <ac:spMkLst>
            <pc:docMk/>
            <pc:sldMk cId="3741995660" sldId="275"/>
            <ac:spMk id="77" creationId="{8400935A-2F82-4DC4-A4E1-E12EFB8C2738}"/>
          </ac:spMkLst>
        </pc:spChg>
        <pc:spChg chg="add">
          <ac:chgData name="Michał Pyclik" userId="6d1d9512d460d1ef" providerId="LiveId" clId="{3847D459-7D73-4524-962B-758CCB86723A}" dt="2021-02-21T10:08:40.653" v="3765" actId="26606"/>
          <ac:spMkLst>
            <pc:docMk/>
            <pc:sldMk cId="3741995660" sldId="275"/>
            <ac:spMk id="79" creationId="{A3D5D599-1CAE-4C92-B5AE-8E51AF6D47C9}"/>
          </ac:spMkLst>
        </pc:spChg>
        <pc:picChg chg="add mod">
          <ac:chgData name="Michał Pyclik" userId="6d1d9512d460d1ef" providerId="LiveId" clId="{3847D459-7D73-4524-962B-758CCB86723A}" dt="2021-02-21T10:08:40.653" v="3765" actId="26606"/>
          <ac:picMkLst>
            <pc:docMk/>
            <pc:sldMk cId="3741995660" sldId="275"/>
            <ac:picMk id="7170" creationId="{6426C3C7-2A29-4E8B-9870-4DD56CC4202F}"/>
          </ac:picMkLst>
        </pc:picChg>
      </pc:sldChg>
      <pc:sldChg chg="del">
        <pc:chgData name="Michał Pyclik" userId="6d1d9512d460d1ef" providerId="LiveId" clId="{3847D459-7D73-4524-962B-758CCB86723A}" dt="2021-02-21T09:24:14.073" v="59" actId="47"/>
        <pc:sldMkLst>
          <pc:docMk/>
          <pc:sldMk cId="1988278547" sldId="276"/>
        </pc:sldMkLst>
      </pc:sldChg>
      <pc:sldChg chg="addSp modSp add mod ord setBg">
        <pc:chgData name="Michał Pyclik" userId="6d1d9512d460d1ef" providerId="LiveId" clId="{3847D459-7D73-4524-962B-758CCB86723A}" dt="2021-02-21T10:11:50.100" v="3791"/>
        <pc:sldMkLst>
          <pc:docMk/>
          <pc:sldMk cId="3979671088" sldId="276"/>
        </pc:sldMkLst>
        <pc:spChg chg="mod ord">
          <ac:chgData name="Michał Pyclik" userId="6d1d9512d460d1ef" providerId="LiveId" clId="{3847D459-7D73-4524-962B-758CCB86723A}" dt="2021-02-21T10:11:38.428" v="3789" actId="1076"/>
          <ac:spMkLst>
            <pc:docMk/>
            <pc:sldMk cId="3979671088" sldId="276"/>
            <ac:spMk id="3" creationId="{1436EBC3-D4D5-4A89-9B48-F7A4500A65B7}"/>
          </ac:spMkLst>
        </pc:spChg>
        <pc:spChg chg="add">
          <ac:chgData name="Michał Pyclik" userId="6d1d9512d460d1ef" providerId="LiveId" clId="{3847D459-7D73-4524-962B-758CCB86723A}" dt="2021-02-21T10:10:03.451" v="3773" actId="26606"/>
          <ac:spMkLst>
            <pc:docMk/>
            <pc:sldMk cId="3979671088" sldId="276"/>
            <ac:spMk id="71" creationId="{1BB56EB9-078F-4952-AC1F-149C7A0AE4D5}"/>
          </ac:spMkLst>
        </pc:spChg>
        <pc:spChg chg="add">
          <ac:chgData name="Michał Pyclik" userId="6d1d9512d460d1ef" providerId="LiveId" clId="{3847D459-7D73-4524-962B-758CCB86723A}" dt="2021-02-21T10:10:03.451" v="3773" actId="26606"/>
          <ac:spMkLst>
            <pc:docMk/>
            <pc:sldMk cId="3979671088" sldId="276"/>
            <ac:spMk id="73" creationId="{10058680-D07C-4893-B2B7-91543F18AB32}"/>
          </ac:spMkLst>
        </pc:spChg>
        <pc:spChg chg="add">
          <ac:chgData name="Michał Pyclik" userId="6d1d9512d460d1ef" providerId="LiveId" clId="{3847D459-7D73-4524-962B-758CCB86723A}" dt="2021-02-21T10:10:03.451" v="3773" actId="26606"/>
          <ac:spMkLst>
            <pc:docMk/>
            <pc:sldMk cId="3979671088" sldId="276"/>
            <ac:spMk id="75" creationId="{7B42427A-0A1F-4A55-8705-D9179F1E0CFB}"/>
          </ac:spMkLst>
        </pc:spChg>
        <pc:spChg chg="add">
          <ac:chgData name="Michał Pyclik" userId="6d1d9512d460d1ef" providerId="LiveId" clId="{3847D459-7D73-4524-962B-758CCB86723A}" dt="2021-02-21T10:10:03.451" v="3773" actId="26606"/>
          <ac:spMkLst>
            <pc:docMk/>
            <pc:sldMk cId="3979671088" sldId="276"/>
            <ac:spMk id="77" creationId="{EE54A6FE-D8CB-48A3-900B-053D4EBD3B85}"/>
          </ac:spMkLst>
        </pc:spChg>
        <pc:picChg chg="add mod">
          <ac:chgData name="Michał Pyclik" userId="6d1d9512d460d1ef" providerId="LiveId" clId="{3847D459-7D73-4524-962B-758CCB86723A}" dt="2021-02-21T10:10:03.451" v="3773" actId="26606"/>
          <ac:picMkLst>
            <pc:docMk/>
            <pc:sldMk cId="3979671088" sldId="276"/>
            <ac:picMk id="8194" creationId="{2016CD7D-4746-45FD-B482-FE7F601864D5}"/>
          </ac:picMkLst>
        </pc:picChg>
      </pc:sldChg>
      <pc:sldChg chg="del">
        <pc:chgData name="Michał Pyclik" userId="6d1d9512d460d1ef" providerId="LiveId" clId="{3847D459-7D73-4524-962B-758CCB86723A}" dt="2021-02-21T09:24:25.709" v="60" actId="47"/>
        <pc:sldMkLst>
          <pc:docMk/>
          <pc:sldMk cId="2186532816" sldId="277"/>
        </pc:sldMkLst>
      </pc:sldChg>
      <pc:sldChg chg="addSp delSp modSp add mod setBg setClrOvrMap delDesignElem">
        <pc:chgData name="Michał Pyclik" userId="6d1d9512d460d1ef" providerId="LiveId" clId="{3847D459-7D73-4524-962B-758CCB86723A}" dt="2021-02-21T10:14:40.494" v="3894"/>
        <pc:sldMkLst>
          <pc:docMk/>
          <pc:sldMk cId="3935485713" sldId="277"/>
        </pc:sldMkLst>
        <pc:spChg chg="add mod">
          <ac:chgData name="Michał Pyclik" userId="6d1d9512d460d1ef" providerId="LiveId" clId="{3847D459-7D73-4524-962B-758CCB86723A}" dt="2021-02-21T10:14:40.494" v="3894"/>
          <ac:spMkLst>
            <pc:docMk/>
            <pc:sldMk cId="3935485713" sldId="277"/>
            <ac:spMk id="2" creationId="{7456459A-3C78-4855-BE64-11D825A320AA}"/>
          </ac:spMkLst>
        </pc:spChg>
        <pc:spChg chg="mod ord">
          <ac:chgData name="Michał Pyclik" userId="6d1d9512d460d1ef" providerId="LiveId" clId="{3847D459-7D73-4524-962B-758CCB86723A}" dt="2021-02-21T10:14:10.466" v="3892" actId="1076"/>
          <ac:spMkLst>
            <pc:docMk/>
            <pc:sldMk cId="3935485713" sldId="277"/>
            <ac:spMk id="3" creationId="{1436EBC3-D4D5-4A89-9B48-F7A4500A65B7}"/>
          </ac:spMkLst>
        </pc:spChg>
        <pc:spChg chg="del">
          <ac:chgData name="Michał Pyclik" userId="6d1d9512d460d1ef" providerId="LiveId" clId="{3847D459-7D73-4524-962B-758CCB86723A}" dt="2021-02-21T10:12:43.022" v="3793"/>
          <ac:spMkLst>
            <pc:docMk/>
            <pc:sldMk cId="3935485713" sldId="277"/>
            <ac:spMk id="71" creationId="{1BB56EB9-078F-4952-AC1F-149C7A0AE4D5}"/>
          </ac:spMkLst>
        </pc:spChg>
        <pc:spChg chg="del">
          <ac:chgData name="Michał Pyclik" userId="6d1d9512d460d1ef" providerId="LiveId" clId="{3847D459-7D73-4524-962B-758CCB86723A}" dt="2021-02-21T10:12:43.022" v="3793"/>
          <ac:spMkLst>
            <pc:docMk/>
            <pc:sldMk cId="3935485713" sldId="277"/>
            <ac:spMk id="73" creationId="{10058680-D07C-4893-B2B7-91543F18AB32}"/>
          </ac:spMkLst>
        </pc:spChg>
        <pc:spChg chg="del">
          <ac:chgData name="Michał Pyclik" userId="6d1d9512d460d1ef" providerId="LiveId" clId="{3847D459-7D73-4524-962B-758CCB86723A}" dt="2021-02-21T10:12:43.022" v="3793"/>
          <ac:spMkLst>
            <pc:docMk/>
            <pc:sldMk cId="3935485713" sldId="277"/>
            <ac:spMk id="75" creationId="{7B42427A-0A1F-4A55-8705-D9179F1E0CFB}"/>
          </ac:spMkLst>
        </pc:spChg>
        <pc:spChg chg="del">
          <ac:chgData name="Michał Pyclik" userId="6d1d9512d460d1ef" providerId="LiveId" clId="{3847D459-7D73-4524-962B-758CCB86723A}" dt="2021-02-21T10:12:43.022" v="3793"/>
          <ac:spMkLst>
            <pc:docMk/>
            <pc:sldMk cId="3935485713" sldId="277"/>
            <ac:spMk id="77" creationId="{EE54A6FE-D8CB-48A3-900B-053D4EBD3B85}"/>
          </ac:spMkLst>
        </pc:spChg>
        <pc:spChg chg="add">
          <ac:chgData name="Michał Pyclik" userId="6d1d9512d460d1ef" providerId="LiveId" clId="{3847D459-7D73-4524-962B-758CCB86723A}" dt="2021-02-21T10:12:56.301" v="3796" actId="26606"/>
          <ac:spMkLst>
            <pc:docMk/>
            <pc:sldMk cId="3935485713" sldId="277"/>
            <ac:spMk id="9220" creationId="{B8DD2392-397B-48BF-BEFA-EA1FB881CA85}"/>
          </ac:spMkLst>
        </pc:spChg>
        <pc:picChg chg="del">
          <ac:chgData name="Michał Pyclik" userId="6d1d9512d460d1ef" providerId="LiveId" clId="{3847D459-7D73-4524-962B-758CCB86723A}" dt="2021-02-21T10:12:44.821" v="3794" actId="478"/>
          <ac:picMkLst>
            <pc:docMk/>
            <pc:sldMk cId="3935485713" sldId="277"/>
            <ac:picMk id="8194" creationId="{2016CD7D-4746-45FD-B482-FE7F601864D5}"/>
          </ac:picMkLst>
        </pc:picChg>
        <pc:picChg chg="add mod">
          <ac:chgData name="Michał Pyclik" userId="6d1d9512d460d1ef" providerId="LiveId" clId="{3847D459-7D73-4524-962B-758CCB86723A}" dt="2021-02-21T10:12:56.301" v="3796" actId="26606"/>
          <ac:picMkLst>
            <pc:docMk/>
            <pc:sldMk cId="3935485713" sldId="277"/>
            <ac:picMk id="9218" creationId="{F380D3E3-8B5F-4C65-8363-75F11019846C}"/>
          </ac:picMkLst>
        </pc:picChg>
      </pc:sldChg>
      <pc:sldChg chg="del">
        <pc:chgData name="Michał Pyclik" userId="6d1d9512d460d1ef" providerId="LiveId" clId="{3847D459-7D73-4524-962B-758CCB86723A}" dt="2021-02-21T09:24:25.709" v="60" actId="47"/>
        <pc:sldMkLst>
          <pc:docMk/>
          <pc:sldMk cId="1145147882" sldId="278"/>
        </pc:sldMkLst>
      </pc:sldChg>
      <pc:sldChg chg="addSp delSp modSp new mod modClrScheme chgLayout">
        <pc:chgData name="Michał Pyclik" userId="6d1d9512d460d1ef" providerId="LiveId" clId="{3847D459-7D73-4524-962B-758CCB86723A}" dt="2021-02-21T10:16:14.527" v="3903" actId="1076"/>
        <pc:sldMkLst>
          <pc:docMk/>
          <pc:sldMk cId="2724666507" sldId="278"/>
        </pc:sldMkLst>
        <pc:spChg chg="del">
          <ac:chgData name="Michał Pyclik" userId="6d1d9512d460d1ef" providerId="LiveId" clId="{3847D459-7D73-4524-962B-758CCB86723A}" dt="2021-02-21T10:15:33.471" v="3896" actId="700"/>
          <ac:spMkLst>
            <pc:docMk/>
            <pc:sldMk cId="2724666507" sldId="278"/>
            <ac:spMk id="2" creationId="{13AC77D9-7690-4E59-929C-CE928D2F45F3}"/>
          </ac:spMkLst>
        </pc:spChg>
        <pc:spChg chg="del">
          <ac:chgData name="Michał Pyclik" userId="6d1d9512d460d1ef" providerId="LiveId" clId="{3847D459-7D73-4524-962B-758CCB86723A}" dt="2021-02-21T10:15:33.471" v="3896" actId="700"/>
          <ac:spMkLst>
            <pc:docMk/>
            <pc:sldMk cId="2724666507" sldId="278"/>
            <ac:spMk id="3" creationId="{64AA7621-99AD-4A85-8D9F-DEC81541D4D3}"/>
          </ac:spMkLst>
        </pc:spChg>
        <pc:picChg chg="add mod">
          <ac:chgData name="Michał Pyclik" userId="6d1d9512d460d1ef" providerId="LiveId" clId="{3847D459-7D73-4524-962B-758CCB86723A}" dt="2021-02-21T10:15:48.832" v="3898" actId="1076"/>
          <ac:picMkLst>
            <pc:docMk/>
            <pc:sldMk cId="2724666507" sldId="278"/>
            <ac:picMk id="10242" creationId="{02ABEDB3-555C-4AFD-AC24-822D977FA9FD}"/>
          </ac:picMkLst>
        </pc:picChg>
        <pc:picChg chg="add mod">
          <ac:chgData name="Michał Pyclik" userId="6d1d9512d460d1ef" providerId="LiveId" clId="{3847D459-7D73-4524-962B-758CCB86723A}" dt="2021-02-21T10:16:14.527" v="3903" actId="1076"/>
          <ac:picMkLst>
            <pc:docMk/>
            <pc:sldMk cId="2724666507" sldId="278"/>
            <ac:picMk id="10244" creationId="{0F028597-1D9A-49A7-B232-AC95D952BD66}"/>
          </ac:picMkLst>
        </pc:picChg>
      </pc:sldChg>
      <pc:sldChg chg="del">
        <pc:chgData name="Michał Pyclik" userId="6d1d9512d460d1ef" providerId="LiveId" clId="{3847D459-7D73-4524-962B-758CCB86723A}" dt="2021-02-21T09:24:25.709" v="60" actId="47"/>
        <pc:sldMkLst>
          <pc:docMk/>
          <pc:sldMk cId="822721035" sldId="279"/>
        </pc:sldMkLst>
      </pc:sldChg>
      <pc:sldChg chg="addSp modSp new mod setBg">
        <pc:chgData name="Michał Pyclik" userId="6d1d9512d460d1ef" providerId="LiveId" clId="{3847D459-7D73-4524-962B-758CCB86723A}" dt="2021-02-21T10:17:28.180" v="3908" actId="26606"/>
        <pc:sldMkLst>
          <pc:docMk/>
          <pc:sldMk cId="3962220981" sldId="279"/>
        </pc:sldMkLst>
        <pc:spChg chg="add">
          <ac:chgData name="Michał Pyclik" userId="6d1d9512d460d1ef" providerId="LiveId" clId="{3847D459-7D73-4524-962B-758CCB86723A}" dt="2021-02-21T10:17:28.180" v="3908" actId="26606"/>
          <ac:spMkLst>
            <pc:docMk/>
            <pc:sldMk cId="3962220981" sldId="279"/>
            <ac:spMk id="71" creationId="{A4308965-434A-4011-8316-8ABEFFED04CD}"/>
          </ac:spMkLst>
        </pc:spChg>
        <pc:spChg chg="add">
          <ac:chgData name="Michał Pyclik" userId="6d1d9512d460d1ef" providerId="LiveId" clId="{3847D459-7D73-4524-962B-758CCB86723A}" dt="2021-02-21T10:17:28.180" v="3908" actId="26606"/>
          <ac:spMkLst>
            <pc:docMk/>
            <pc:sldMk cId="3962220981" sldId="279"/>
            <ac:spMk id="73" creationId="{1C910B0D-8E24-46E7-93D7-329948C60D98}"/>
          </ac:spMkLst>
        </pc:spChg>
        <pc:spChg chg="add">
          <ac:chgData name="Michał Pyclik" userId="6d1d9512d460d1ef" providerId="LiveId" clId="{3847D459-7D73-4524-962B-758CCB86723A}" dt="2021-02-21T10:17:28.180" v="3908" actId="26606"/>
          <ac:spMkLst>
            <pc:docMk/>
            <pc:sldMk cId="3962220981" sldId="279"/>
            <ac:spMk id="75" creationId="{FF215A71-CFAF-4964-A613-D07F75FC1A61}"/>
          </ac:spMkLst>
        </pc:spChg>
        <pc:picChg chg="add mod ord">
          <ac:chgData name="Michał Pyclik" userId="6d1d9512d460d1ef" providerId="LiveId" clId="{3847D459-7D73-4524-962B-758CCB86723A}" dt="2021-02-21T10:17:28.180" v="3908" actId="26606"/>
          <ac:picMkLst>
            <pc:docMk/>
            <pc:sldMk cId="3962220981" sldId="279"/>
            <ac:picMk id="3" creationId="{B9FB0EA0-FC37-4D2F-8996-8C48431F2BF3}"/>
          </ac:picMkLst>
        </pc:picChg>
        <pc:picChg chg="add mod">
          <ac:chgData name="Michał Pyclik" userId="6d1d9512d460d1ef" providerId="LiveId" clId="{3847D459-7D73-4524-962B-758CCB86723A}" dt="2021-02-21T10:17:28.180" v="3908" actId="26606"/>
          <ac:picMkLst>
            <pc:docMk/>
            <pc:sldMk cId="3962220981" sldId="279"/>
            <ac:picMk id="11266" creationId="{88686E11-92DC-4710-B978-B2639908B8D9}"/>
          </ac:picMkLst>
        </pc:picChg>
      </pc:sldChg>
      <pc:sldChg chg="addSp delSp modSp add mod setBg setClrOvrMap">
        <pc:chgData name="Michał Pyclik" userId="6d1d9512d460d1ef" providerId="LiveId" clId="{3847D459-7D73-4524-962B-758CCB86723A}" dt="2021-02-21T10:23:11.137" v="3966" actId="26606"/>
        <pc:sldMkLst>
          <pc:docMk/>
          <pc:sldMk cId="145783809" sldId="280"/>
        </pc:sldMkLst>
        <pc:spChg chg="mod">
          <ac:chgData name="Michał Pyclik" userId="6d1d9512d460d1ef" providerId="LiveId" clId="{3847D459-7D73-4524-962B-758CCB86723A}" dt="2021-02-21T10:23:11.137" v="3966" actId="26606"/>
          <ac:spMkLst>
            <pc:docMk/>
            <pc:sldMk cId="145783809" sldId="280"/>
            <ac:spMk id="2" creationId="{CAF01737-518B-4FF8-9E90-5C43C3F3688A}"/>
          </ac:spMkLst>
        </pc:spChg>
        <pc:spChg chg="mod">
          <ac:chgData name="Michał Pyclik" userId="6d1d9512d460d1ef" providerId="LiveId" clId="{3847D459-7D73-4524-962B-758CCB86723A}" dt="2021-02-21T10:23:11.137" v="3966" actId="26606"/>
          <ac:spMkLst>
            <pc:docMk/>
            <pc:sldMk cId="145783809" sldId="280"/>
            <ac:spMk id="3" creationId="{1436EBC3-D4D5-4A89-9B48-F7A4500A65B7}"/>
          </ac:spMkLst>
        </pc:spChg>
        <pc:spChg chg="add">
          <ac:chgData name="Michał Pyclik" userId="6d1d9512d460d1ef" providerId="LiveId" clId="{3847D459-7D73-4524-962B-758CCB86723A}" dt="2021-02-21T10:23:11.137" v="3966" actId="26606"/>
          <ac:spMkLst>
            <pc:docMk/>
            <pc:sldMk cId="145783809" sldId="280"/>
            <ac:spMk id="73" creationId="{B8DD2392-397B-48BF-BEFA-EA1FB881CA85}"/>
          </ac:spMkLst>
        </pc:spChg>
        <pc:picChg chg="add del">
          <ac:chgData name="Michał Pyclik" userId="6d1d9512d460d1ef" providerId="LiveId" clId="{3847D459-7D73-4524-962B-758CCB86723A}" dt="2021-02-21T10:22:52.836" v="3964" actId="478"/>
          <ac:picMkLst>
            <pc:docMk/>
            <pc:sldMk cId="145783809" sldId="280"/>
            <ac:picMk id="1026" creationId="{1909DEB0-7E4B-4218-85CE-5B94C10DE16A}"/>
          </ac:picMkLst>
        </pc:picChg>
        <pc:picChg chg="add mod ord">
          <ac:chgData name="Michał Pyclik" userId="6d1d9512d460d1ef" providerId="LiveId" clId="{3847D459-7D73-4524-962B-758CCB86723A}" dt="2021-02-21T10:23:11.137" v="3966" actId="26606"/>
          <ac:picMkLst>
            <pc:docMk/>
            <pc:sldMk cId="145783809" sldId="280"/>
            <ac:picMk id="1028" creationId="{FF86BA68-3403-47D6-B3A3-CFE2B6D7D1EC}"/>
          </ac:picMkLst>
        </pc:picChg>
      </pc:sldChg>
      <pc:sldChg chg="del">
        <pc:chgData name="Michał Pyclik" userId="6d1d9512d460d1ef" providerId="LiveId" clId="{3847D459-7D73-4524-962B-758CCB86723A}" dt="2021-02-21T09:24:25.709" v="60" actId="47"/>
        <pc:sldMkLst>
          <pc:docMk/>
          <pc:sldMk cId="2674259235" sldId="280"/>
        </pc:sldMkLst>
      </pc:sldChg>
      <pc:sldChg chg="del">
        <pc:chgData name="Michał Pyclik" userId="6d1d9512d460d1ef" providerId="LiveId" clId="{3847D459-7D73-4524-962B-758CCB86723A}" dt="2021-02-21T09:24:25.709" v="60" actId="47"/>
        <pc:sldMkLst>
          <pc:docMk/>
          <pc:sldMk cId="3833164298" sldId="281"/>
        </pc:sldMkLst>
      </pc:sldChg>
      <pc:sldChg chg="del">
        <pc:chgData name="Michał Pyclik" userId="6d1d9512d460d1ef" providerId="LiveId" clId="{3847D459-7D73-4524-962B-758CCB86723A}" dt="2021-02-21T09:24:25.709" v="60" actId="47"/>
        <pc:sldMkLst>
          <pc:docMk/>
          <pc:sldMk cId="3355446597" sldId="282"/>
        </pc:sldMkLst>
      </pc:sldChg>
      <pc:sldChg chg="del">
        <pc:chgData name="Michał Pyclik" userId="6d1d9512d460d1ef" providerId="LiveId" clId="{3847D459-7D73-4524-962B-758CCB86723A}" dt="2021-02-21T09:24:25.709" v="60" actId="47"/>
        <pc:sldMkLst>
          <pc:docMk/>
          <pc:sldMk cId="209958311" sldId="283"/>
        </pc:sldMkLst>
      </pc:sldChg>
    </pc:docChg>
  </pc:docChgLst>
  <pc:docChgLst>
    <pc:chgData name="Michał Pyclik" userId="6d1d9512d460d1ef" providerId="LiveId" clId="{F8A3673C-5DBA-4535-A294-4B24266F0B70}"/>
    <pc:docChg chg="undo custSel addSld modSld">
      <pc:chgData name="Michał Pyclik" userId="6d1d9512d460d1ef" providerId="LiveId" clId="{F8A3673C-5DBA-4535-A294-4B24266F0B70}" dt="2021-02-20T09:51:53.796" v="281" actId="27636"/>
      <pc:docMkLst>
        <pc:docMk/>
      </pc:docMkLst>
      <pc:sldChg chg="addSp delSp modSp add mod setBg delDesignElem">
        <pc:chgData name="Michał Pyclik" userId="6d1d9512d460d1ef" providerId="LiveId" clId="{F8A3673C-5DBA-4535-A294-4B24266F0B70}" dt="2021-02-20T09:47:19.032" v="138" actId="26606"/>
        <pc:sldMkLst>
          <pc:docMk/>
          <pc:sldMk cId="2307278001" sldId="272"/>
        </pc:sldMkLst>
        <pc:spChg chg="mod ord">
          <ac:chgData name="Michał Pyclik" userId="6d1d9512d460d1ef" providerId="LiveId" clId="{F8A3673C-5DBA-4535-A294-4B24266F0B70}" dt="2021-02-20T09:47:19.032" v="138" actId="26606"/>
          <ac:spMkLst>
            <pc:docMk/>
            <pc:sldMk cId="2307278001" sldId="272"/>
            <ac:spMk id="3" creationId="{1436EBC3-D4D5-4A89-9B48-F7A4500A65B7}"/>
          </ac:spMkLst>
        </pc:spChg>
        <pc:spChg chg="add">
          <ac:chgData name="Michał Pyclik" userId="6d1d9512d460d1ef" providerId="LiveId" clId="{F8A3673C-5DBA-4535-A294-4B24266F0B70}" dt="2021-02-20T09:47:19.032" v="138" actId="26606"/>
          <ac:spMkLst>
            <pc:docMk/>
            <pc:sldMk cId="2307278001" sldId="272"/>
            <ac:spMk id="71" creationId="{1BB56EB9-078F-4952-AC1F-149C7A0AE4D5}"/>
          </ac:spMkLst>
        </pc:spChg>
        <pc:spChg chg="add">
          <ac:chgData name="Michał Pyclik" userId="6d1d9512d460d1ef" providerId="LiveId" clId="{F8A3673C-5DBA-4535-A294-4B24266F0B70}" dt="2021-02-20T09:47:19.032" v="138" actId="26606"/>
          <ac:spMkLst>
            <pc:docMk/>
            <pc:sldMk cId="2307278001" sldId="272"/>
            <ac:spMk id="73" creationId="{10058680-D07C-4893-B2B7-91543F18AB32}"/>
          </ac:spMkLst>
        </pc:spChg>
        <pc:spChg chg="add">
          <ac:chgData name="Michał Pyclik" userId="6d1d9512d460d1ef" providerId="LiveId" clId="{F8A3673C-5DBA-4535-A294-4B24266F0B70}" dt="2021-02-20T09:47:19.032" v="138" actId="26606"/>
          <ac:spMkLst>
            <pc:docMk/>
            <pc:sldMk cId="2307278001" sldId="272"/>
            <ac:spMk id="75" creationId="{7B42427A-0A1F-4A55-8705-D9179F1E0CFB}"/>
          </ac:spMkLst>
        </pc:spChg>
        <pc:spChg chg="add">
          <ac:chgData name="Michał Pyclik" userId="6d1d9512d460d1ef" providerId="LiveId" clId="{F8A3673C-5DBA-4535-A294-4B24266F0B70}" dt="2021-02-20T09:47:19.032" v="138" actId="26606"/>
          <ac:spMkLst>
            <pc:docMk/>
            <pc:sldMk cId="2307278001" sldId="272"/>
            <ac:spMk id="77" creationId="{EE54A6FE-D8CB-48A3-900B-053D4EBD3B85}"/>
          </ac:spMkLst>
        </pc:spChg>
        <pc:spChg chg="del">
          <ac:chgData name="Michał Pyclik" userId="6d1d9512d460d1ef" providerId="LiveId" clId="{F8A3673C-5DBA-4535-A294-4B24266F0B70}" dt="2021-02-20T09:46:24.856" v="1"/>
          <ac:spMkLst>
            <pc:docMk/>
            <pc:sldMk cId="2307278001" sldId="272"/>
            <ac:spMk id="192" creationId="{1BB56EB9-078F-4952-AC1F-149C7A0AE4D5}"/>
          </ac:spMkLst>
        </pc:spChg>
        <pc:spChg chg="del">
          <ac:chgData name="Michał Pyclik" userId="6d1d9512d460d1ef" providerId="LiveId" clId="{F8A3673C-5DBA-4535-A294-4B24266F0B70}" dt="2021-02-20T09:46:24.856" v="1"/>
          <ac:spMkLst>
            <pc:docMk/>
            <pc:sldMk cId="2307278001" sldId="272"/>
            <ac:spMk id="193" creationId="{10058680-D07C-4893-B2B7-91543F18AB32}"/>
          </ac:spMkLst>
        </pc:spChg>
        <pc:spChg chg="del">
          <ac:chgData name="Michał Pyclik" userId="6d1d9512d460d1ef" providerId="LiveId" clId="{F8A3673C-5DBA-4535-A294-4B24266F0B70}" dt="2021-02-20T09:46:24.856" v="1"/>
          <ac:spMkLst>
            <pc:docMk/>
            <pc:sldMk cId="2307278001" sldId="272"/>
            <ac:spMk id="195" creationId="{EE54A6FE-D8CB-48A3-900B-053D4EBD3B85}"/>
          </ac:spMkLst>
        </pc:spChg>
        <pc:spChg chg="del">
          <ac:chgData name="Michał Pyclik" userId="6d1d9512d460d1ef" providerId="LiveId" clId="{F8A3673C-5DBA-4535-A294-4B24266F0B70}" dt="2021-02-20T09:46:24.856" v="1"/>
          <ac:spMkLst>
            <pc:docMk/>
            <pc:sldMk cId="2307278001" sldId="272"/>
            <ac:spMk id="3079" creationId="{7B42427A-0A1F-4A55-8705-D9179F1E0CFB}"/>
          </ac:spMkLst>
        </pc:spChg>
        <pc:picChg chg="add mod">
          <ac:chgData name="Michał Pyclik" userId="6d1d9512d460d1ef" providerId="LiveId" clId="{F8A3673C-5DBA-4535-A294-4B24266F0B70}" dt="2021-02-20T09:47:19.032" v="138" actId="26606"/>
          <ac:picMkLst>
            <pc:docMk/>
            <pc:sldMk cId="2307278001" sldId="272"/>
            <ac:picMk id="1026" creationId="{DB952018-6E23-4640-B375-E7F500BF708B}"/>
          </ac:picMkLst>
        </pc:picChg>
        <pc:picChg chg="del">
          <ac:chgData name="Michał Pyclik" userId="6d1d9512d460d1ef" providerId="LiveId" clId="{F8A3673C-5DBA-4535-A294-4B24266F0B70}" dt="2021-02-20T09:47:15.594" v="136" actId="478"/>
          <ac:picMkLst>
            <pc:docMk/>
            <pc:sldMk cId="2307278001" sldId="272"/>
            <ac:picMk id="3074" creationId="{09E86D1F-260B-41F1-A63B-F4AF707F5E85}"/>
          </ac:picMkLst>
        </pc:picChg>
      </pc:sldChg>
      <pc:sldChg chg="addSp delSp modSp add mod setBg delDesignElem">
        <pc:chgData name="Michał Pyclik" userId="6d1d9512d460d1ef" providerId="LiveId" clId="{F8A3673C-5DBA-4535-A294-4B24266F0B70}" dt="2021-02-20T09:51:46.944" v="276" actId="27636"/>
        <pc:sldMkLst>
          <pc:docMk/>
          <pc:sldMk cId="3796038916" sldId="273"/>
        </pc:sldMkLst>
        <pc:spChg chg="mod">
          <ac:chgData name="Michał Pyclik" userId="6d1d9512d460d1ef" providerId="LiveId" clId="{F8A3673C-5DBA-4535-A294-4B24266F0B70}" dt="2021-02-20T09:51:46.944" v="276" actId="27636"/>
          <ac:spMkLst>
            <pc:docMk/>
            <pc:sldMk cId="3796038916" sldId="273"/>
            <ac:spMk id="3" creationId="{1436EBC3-D4D5-4A89-9B48-F7A4500A65B7}"/>
          </ac:spMkLst>
        </pc:spChg>
        <pc:spChg chg="del">
          <ac:chgData name="Michał Pyclik" userId="6d1d9512d460d1ef" providerId="LiveId" clId="{F8A3673C-5DBA-4535-A294-4B24266F0B70}" dt="2021-02-20T09:47:24.842" v="140"/>
          <ac:spMkLst>
            <pc:docMk/>
            <pc:sldMk cId="3796038916" sldId="273"/>
            <ac:spMk id="71" creationId="{1BB56EB9-078F-4952-AC1F-149C7A0AE4D5}"/>
          </ac:spMkLst>
        </pc:spChg>
        <pc:spChg chg="del">
          <ac:chgData name="Michał Pyclik" userId="6d1d9512d460d1ef" providerId="LiveId" clId="{F8A3673C-5DBA-4535-A294-4B24266F0B70}" dt="2021-02-20T09:47:24.842" v="140"/>
          <ac:spMkLst>
            <pc:docMk/>
            <pc:sldMk cId="3796038916" sldId="273"/>
            <ac:spMk id="73" creationId="{10058680-D07C-4893-B2B7-91543F18AB32}"/>
          </ac:spMkLst>
        </pc:spChg>
        <pc:spChg chg="del">
          <ac:chgData name="Michał Pyclik" userId="6d1d9512d460d1ef" providerId="LiveId" clId="{F8A3673C-5DBA-4535-A294-4B24266F0B70}" dt="2021-02-20T09:47:24.842" v="140"/>
          <ac:spMkLst>
            <pc:docMk/>
            <pc:sldMk cId="3796038916" sldId="273"/>
            <ac:spMk id="75" creationId="{7B42427A-0A1F-4A55-8705-D9179F1E0CFB}"/>
          </ac:spMkLst>
        </pc:spChg>
        <pc:spChg chg="del">
          <ac:chgData name="Michał Pyclik" userId="6d1d9512d460d1ef" providerId="LiveId" clId="{F8A3673C-5DBA-4535-A294-4B24266F0B70}" dt="2021-02-20T09:47:24.842" v="140"/>
          <ac:spMkLst>
            <pc:docMk/>
            <pc:sldMk cId="3796038916" sldId="273"/>
            <ac:spMk id="77" creationId="{EE54A6FE-D8CB-48A3-900B-053D4EBD3B85}"/>
          </ac:spMkLst>
        </pc:spChg>
        <pc:picChg chg="add mod">
          <ac:chgData name="Michał Pyclik" userId="6d1d9512d460d1ef" providerId="LiveId" clId="{F8A3673C-5DBA-4535-A294-4B24266F0B70}" dt="2021-02-20T09:50:22.304" v="171"/>
          <ac:picMkLst>
            <pc:docMk/>
            <pc:sldMk cId="3796038916" sldId="273"/>
            <ac:picMk id="9" creationId="{7B41E9B5-F127-45ED-926D-7B1A52922E09}"/>
          </ac:picMkLst>
        </pc:picChg>
        <pc:picChg chg="del">
          <ac:chgData name="Michał Pyclik" userId="6d1d9512d460d1ef" providerId="LiveId" clId="{F8A3673C-5DBA-4535-A294-4B24266F0B70}" dt="2021-02-20T09:50:22.048" v="170" actId="478"/>
          <ac:picMkLst>
            <pc:docMk/>
            <pc:sldMk cId="3796038916" sldId="273"/>
            <ac:picMk id="1026" creationId="{DB952018-6E23-4640-B375-E7F500BF708B}"/>
          </ac:picMkLst>
        </pc:picChg>
      </pc:sldChg>
      <pc:sldChg chg="addSp delSp modSp add mod setBg">
        <pc:chgData name="Michał Pyclik" userId="6d1d9512d460d1ef" providerId="LiveId" clId="{F8A3673C-5DBA-4535-A294-4B24266F0B70}" dt="2021-02-20T09:51:53.796" v="281" actId="27636"/>
        <pc:sldMkLst>
          <pc:docMk/>
          <pc:sldMk cId="4198340864" sldId="274"/>
        </pc:sldMkLst>
        <pc:spChg chg="mod">
          <ac:chgData name="Michał Pyclik" userId="6d1d9512d460d1ef" providerId="LiveId" clId="{F8A3673C-5DBA-4535-A294-4B24266F0B70}" dt="2021-02-20T09:49:19.592" v="162" actId="26606"/>
          <ac:spMkLst>
            <pc:docMk/>
            <pc:sldMk cId="4198340864" sldId="274"/>
            <ac:spMk id="2" creationId="{CAF01737-518B-4FF8-9E90-5C43C3F3688A}"/>
          </ac:spMkLst>
        </pc:spChg>
        <pc:spChg chg="mod ord">
          <ac:chgData name="Michał Pyclik" userId="6d1d9512d460d1ef" providerId="LiveId" clId="{F8A3673C-5DBA-4535-A294-4B24266F0B70}" dt="2021-02-20T09:51:53.796" v="281" actId="27636"/>
          <ac:spMkLst>
            <pc:docMk/>
            <pc:sldMk cId="4198340864" sldId="274"/>
            <ac:spMk id="3" creationId="{1436EBC3-D4D5-4A89-9B48-F7A4500A65B7}"/>
          </ac:spMkLst>
        </pc:spChg>
        <pc:spChg chg="add del">
          <ac:chgData name="Michał Pyclik" userId="6d1d9512d460d1ef" providerId="LiveId" clId="{F8A3673C-5DBA-4535-A294-4B24266F0B70}" dt="2021-02-20T09:49:19.592" v="162" actId="26606"/>
          <ac:spMkLst>
            <pc:docMk/>
            <pc:sldMk cId="4198340864" sldId="274"/>
            <ac:spMk id="71" creationId="{504BED40-EAF7-4E55-AFF7-2CD840EBD3AA}"/>
          </ac:spMkLst>
        </pc:spChg>
        <pc:spChg chg="add del">
          <ac:chgData name="Michał Pyclik" userId="6d1d9512d460d1ef" providerId="LiveId" clId="{F8A3673C-5DBA-4535-A294-4B24266F0B70}" dt="2021-02-20T09:49:19.592" v="162" actId="26606"/>
          <ac:spMkLst>
            <pc:docMk/>
            <pc:sldMk cId="4198340864" sldId="274"/>
            <ac:spMk id="73" creationId="{F367CCF1-BB1E-41CF-8499-94A870C33EFA}"/>
          </ac:spMkLst>
        </pc:spChg>
        <pc:spChg chg="add del">
          <ac:chgData name="Michał Pyclik" userId="6d1d9512d460d1ef" providerId="LiveId" clId="{F8A3673C-5DBA-4535-A294-4B24266F0B70}" dt="2021-02-20T09:50:31.348" v="173" actId="26606"/>
          <ac:spMkLst>
            <pc:docMk/>
            <pc:sldMk cId="4198340864" sldId="274"/>
            <ac:spMk id="75" creationId="{7B42427A-0A1F-4A55-8705-D9179F1E0CFB}"/>
          </ac:spMkLst>
        </pc:spChg>
        <pc:spChg chg="add del">
          <ac:chgData name="Michał Pyclik" userId="6d1d9512d460d1ef" providerId="LiveId" clId="{F8A3673C-5DBA-4535-A294-4B24266F0B70}" dt="2021-02-20T09:50:31.348" v="173" actId="26606"/>
          <ac:spMkLst>
            <pc:docMk/>
            <pc:sldMk cId="4198340864" sldId="274"/>
            <ac:spMk id="77" creationId="{EE54A6FE-D8CB-48A3-900B-053D4EBD3B85}"/>
          </ac:spMkLst>
        </pc:spChg>
        <pc:spChg chg="add">
          <ac:chgData name="Michał Pyclik" userId="6d1d9512d460d1ef" providerId="LiveId" clId="{F8A3673C-5DBA-4535-A294-4B24266F0B70}" dt="2021-02-20T09:50:31.348" v="173" actId="26606"/>
          <ac:spMkLst>
            <pc:docMk/>
            <pc:sldMk cId="4198340864" sldId="274"/>
            <ac:spMk id="138" creationId="{1BB56EB9-078F-4952-AC1F-149C7A0AE4D5}"/>
          </ac:spMkLst>
        </pc:spChg>
        <pc:spChg chg="add">
          <ac:chgData name="Michał Pyclik" userId="6d1d9512d460d1ef" providerId="LiveId" clId="{F8A3673C-5DBA-4535-A294-4B24266F0B70}" dt="2021-02-20T09:50:31.348" v="173" actId="26606"/>
          <ac:spMkLst>
            <pc:docMk/>
            <pc:sldMk cId="4198340864" sldId="274"/>
            <ac:spMk id="140" creationId="{10058680-D07C-4893-B2B7-91543F18AB32}"/>
          </ac:spMkLst>
        </pc:spChg>
        <pc:spChg chg="add">
          <ac:chgData name="Michał Pyclik" userId="6d1d9512d460d1ef" providerId="LiveId" clId="{F8A3673C-5DBA-4535-A294-4B24266F0B70}" dt="2021-02-20T09:50:31.348" v="173" actId="26606"/>
          <ac:spMkLst>
            <pc:docMk/>
            <pc:sldMk cId="4198340864" sldId="274"/>
            <ac:spMk id="142" creationId="{7B42427A-0A1F-4A55-8705-D9179F1E0CFB}"/>
          </ac:spMkLst>
        </pc:spChg>
        <pc:spChg chg="add">
          <ac:chgData name="Michał Pyclik" userId="6d1d9512d460d1ef" providerId="LiveId" clId="{F8A3673C-5DBA-4535-A294-4B24266F0B70}" dt="2021-02-20T09:50:31.348" v="173" actId="26606"/>
          <ac:spMkLst>
            <pc:docMk/>
            <pc:sldMk cId="4198340864" sldId="274"/>
            <ac:spMk id="144" creationId="{EE54A6FE-D8CB-48A3-900B-053D4EBD3B85}"/>
          </ac:spMkLst>
        </pc:spChg>
        <pc:spChg chg="add del">
          <ac:chgData name="Michał Pyclik" userId="6d1d9512d460d1ef" providerId="LiveId" clId="{F8A3673C-5DBA-4535-A294-4B24266F0B70}" dt="2021-02-20T09:50:31.348" v="173" actId="26606"/>
          <ac:spMkLst>
            <pc:docMk/>
            <pc:sldMk cId="4198340864" sldId="274"/>
            <ac:spMk id="2052" creationId="{1BB56EB9-078F-4952-AC1F-149C7A0AE4D5}"/>
          </ac:spMkLst>
        </pc:spChg>
        <pc:spChg chg="add del">
          <ac:chgData name="Michał Pyclik" userId="6d1d9512d460d1ef" providerId="LiveId" clId="{F8A3673C-5DBA-4535-A294-4B24266F0B70}" dt="2021-02-20T09:50:31.348" v="173" actId="26606"/>
          <ac:spMkLst>
            <pc:docMk/>
            <pc:sldMk cId="4198340864" sldId="274"/>
            <ac:spMk id="2053" creationId="{10058680-D07C-4893-B2B7-91543F18AB32}"/>
          </ac:spMkLst>
        </pc:spChg>
        <pc:picChg chg="add mod">
          <ac:chgData name="Michał Pyclik" userId="6d1d9512d460d1ef" providerId="LiveId" clId="{F8A3673C-5DBA-4535-A294-4B24266F0B70}" dt="2021-02-20T09:50:31.348" v="173" actId="26606"/>
          <ac:picMkLst>
            <pc:docMk/>
            <pc:sldMk cId="4198340864" sldId="274"/>
            <ac:picMk id="4" creationId="{F4466DDF-93B8-4A2F-8413-8F8A59DDC539}"/>
          </ac:picMkLst>
        </pc:picChg>
        <pc:picChg chg="del">
          <ac:chgData name="Michał Pyclik" userId="6d1d9512d460d1ef" providerId="LiveId" clId="{F8A3673C-5DBA-4535-A294-4B24266F0B70}" dt="2021-02-20T09:49:16.240" v="159" actId="478"/>
          <ac:picMkLst>
            <pc:docMk/>
            <pc:sldMk cId="4198340864" sldId="274"/>
            <ac:picMk id="1026" creationId="{DB952018-6E23-4640-B375-E7F500BF708B}"/>
          </ac:picMkLst>
        </pc:picChg>
        <pc:picChg chg="add del mod">
          <ac:chgData name="Michał Pyclik" userId="6d1d9512d460d1ef" providerId="LiveId" clId="{F8A3673C-5DBA-4535-A294-4B24266F0B70}" dt="2021-02-20T09:50:19.220" v="169" actId="21"/>
          <ac:picMkLst>
            <pc:docMk/>
            <pc:sldMk cId="4198340864" sldId="274"/>
            <ac:picMk id="2050" creationId="{9EE15002-DCB0-402B-BE24-430FFD2D80C5}"/>
          </ac:picMkLst>
        </pc:picChg>
      </pc:sldChg>
    </pc:docChg>
  </pc:docChgLst>
  <pc:docChgLst>
    <pc:chgData name="Michał Pyclik" userId="6d1d9512d460d1ef" providerId="LiveId" clId="{F0E62B67-3424-4A0E-8225-F772BACBFACD}"/>
    <pc:docChg chg="undo redo custSel addSld delSld modSld sldOrd">
      <pc:chgData name="Michał Pyclik" userId="6d1d9512d460d1ef" providerId="LiveId" clId="{F0E62B67-3424-4A0E-8225-F772BACBFACD}" dt="2021-02-20T17:15:07.074" v="3405"/>
      <pc:docMkLst>
        <pc:docMk/>
      </pc:docMkLst>
      <pc:sldChg chg="addSp delSp modSp mod setClrOvrMap">
        <pc:chgData name="Michał Pyclik" userId="6d1d9512d460d1ef" providerId="LiveId" clId="{F0E62B67-3424-4A0E-8225-F772BACBFACD}" dt="2021-02-20T16:18:40.389" v="81" actId="26606"/>
        <pc:sldMkLst>
          <pc:docMk/>
          <pc:sldMk cId="2514764940" sldId="256"/>
        </pc:sldMkLst>
        <pc:spChg chg="mod">
          <ac:chgData name="Michał Pyclik" userId="6d1d9512d460d1ef" providerId="LiveId" clId="{F0E62B67-3424-4A0E-8225-F772BACBFACD}" dt="2021-02-20T16:18:40.389" v="81" actId="26606"/>
          <ac:spMkLst>
            <pc:docMk/>
            <pc:sldMk cId="2514764940" sldId="256"/>
            <ac:spMk id="2" creationId="{71424E59-C207-4CD6-8833-3AE780C449A5}"/>
          </ac:spMkLst>
        </pc:spChg>
        <pc:spChg chg="mod">
          <ac:chgData name="Michał Pyclik" userId="6d1d9512d460d1ef" providerId="LiveId" clId="{F0E62B67-3424-4A0E-8225-F772BACBFACD}" dt="2021-02-20T16:18:40.389" v="81" actId="26606"/>
          <ac:spMkLst>
            <pc:docMk/>
            <pc:sldMk cId="2514764940" sldId="256"/>
            <ac:spMk id="3" creationId="{8AEDDC77-F044-4F79-86A8-26223888E29B}"/>
          </ac:spMkLst>
        </pc:spChg>
        <pc:spChg chg="del">
          <ac:chgData name="Michał Pyclik" userId="6d1d9512d460d1ef" providerId="LiveId" clId="{F0E62B67-3424-4A0E-8225-F772BACBFACD}" dt="2021-02-20T16:18:40.389" v="81" actId="26606"/>
          <ac:spMkLst>
            <pc:docMk/>
            <pc:sldMk cId="2514764940" sldId="256"/>
            <ac:spMk id="9" creationId="{26B4480E-B7FF-4481-890E-043A69AE6FE2}"/>
          </ac:spMkLst>
        </pc:spChg>
        <pc:spChg chg="del">
          <ac:chgData name="Michał Pyclik" userId="6d1d9512d460d1ef" providerId="LiveId" clId="{F0E62B67-3424-4A0E-8225-F772BACBFACD}" dt="2021-02-20T16:18:40.389" v="81" actId="26606"/>
          <ac:spMkLst>
            <pc:docMk/>
            <pc:sldMk cId="2514764940" sldId="256"/>
            <ac:spMk id="11" creationId="{64C13BAB-7C00-4D21-A857-E3D41C0A2A66}"/>
          </ac:spMkLst>
        </pc:spChg>
        <pc:spChg chg="del">
          <ac:chgData name="Michał Pyclik" userId="6d1d9512d460d1ef" providerId="LiveId" clId="{F0E62B67-3424-4A0E-8225-F772BACBFACD}" dt="2021-02-20T16:18:40.389" v="81" actId="26606"/>
          <ac:spMkLst>
            <pc:docMk/>
            <pc:sldMk cId="2514764940" sldId="256"/>
            <ac:spMk id="13" creationId="{1F1FF39A-AC3C-4066-9D4C-519AA22812EA}"/>
          </ac:spMkLst>
        </pc:spChg>
        <pc:spChg chg="add">
          <ac:chgData name="Michał Pyclik" userId="6d1d9512d460d1ef" providerId="LiveId" clId="{F0E62B67-3424-4A0E-8225-F772BACBFACD}" dt="2021-02-20T16:18:40.389" v="81" actId="26606"/>
          <ac:spMkLst>
            <pc:docMk/>
            <pc:sldMk cId="2514764940" sldId="256"/>
            <ac:spMk id="19" creationId="{007891EC-4501-44ED-A8C8-B11B6DB767AB}"/>
          </ac:spMkLst>
        </pc:spChg>
        <pc:picChg chg="del">
          <ac:chgData name="Michał Pyclik" userId="6d1d9512d460d1ef" providerId="LiveId" clId="{F0E62B67-3424-4A0E-8225-F772BACBFACD}" dt="2021-02-20T16:18:27.272" v="80" actId="478"/>
          <ac:picMkLst>
            <pc:docMk/>
            <pc:sldMk cId="2514764940" sldId="256"/>
            <ac:picMk id="4" creationId="{E42DCF20-A656-48C0-8B92-1EA8268B1736}"/>
          </ac:picMkLst>
        </pc:picChg>
        <pc:picChg chg="add">
          <ac:chgData name="Michał Pyclik" userId="6d1d9512d460d1ef" providerId="LiveId" clId="{F0E62B67-3424-4A0E-8225-F772BACBFACD}" dt="2021-02-20T16:18:40.389" v="81" actId="26606"/>
          <ac:picMkLst>
            <pc:docMk/>
            <pc:sldMk cId="2514764940" sldId="256"/>
            <ac:picMk id="15" creationId="{F0C2BE22-7810-418E-ACDB-46EE1AEC4438}"/>
          </ac:picMkLst>
        </pc:picChg>
        <pc:cxnChg chg="add">
          <ac:chgData name="Michał Pyclik" userId="6d1d9512d460d1ef" providerId="LiveId" clId="{F0E62B67-3424-4A0E-8225-F772BACBFACD}" dt="2021-02-20T16:18:40.389" v="81" actId="26606"/>
          <ac:cxnSpMkLst>
            <pc:docMk/>
            <pc:sldMk cId="2514764940" sldId="256"/>
            <ac:cxnSpMk id="21" creationId="{34E5597F-CE67-4085-9548-E6A8036DA3BB}"/>
          </ac:cxnSpMkLst>
        </pc:cxnChg>
      </pc:sldChg>
      <pc:sldChg chg="modSp mod">
        <pc:chgData name="Michał Pyclik" userId="6d1d9512d460d1ef" providerId="LiveId" clId="{F0E62B67-3424-4A0E-8225-F772BACBFACD}" dt="2021-02-20T16:23:42.979" v="572" actId="20577"/>
        <pc:sldMkLst>
          <pc:docMk/>
          <pc:sldMk cId="1072895490" sldId="258"/>
        </pc:sldMkLst>
        <pc:spChg chg="mod">
          <ac:chgData name="Michał Pyclik" userId="6d1d9512d460d1ef" providerId="LiveId" clId="{F0E62B67-3424-4A0E-8225-F772BACBFACD}" dt="2021-02-20T16:23:42.979" v="572" actId="20577"/>
          <ac:spMkLst>
            <pc:docMk/>
            <pc:sldMk cId="1072895490" sldId="258"/>
            <ac:spMk id="3" creationId="{1436EBC3-D4D5-4A89-9B48-F7A4500A65B7}"/>
          </ac:spMkLst>
        </pc:spChg>
      </pc:sldChg>
      <pc:sldChg chg="modSp mod">
        <pc:chgData name="Michał Pyclik" userId="6d1d9512d460d1ef" providerId="LiveId" clId="{F0E62B67-3424-4A0E-8225-F772BACBFACD}" dt="2021-02-20T16:42:53.698" v="2282" actId="20577"/>
        <pc:sldMkLst>
          <pc:docMk/>
          <pc:sldMk cId="2215824991" sldId="259"/>
        </pc:sldMkLst>
        <pc:spChg chg="mod">
          <ac:chgData name="Michał Pyclik" userId="6d1d9512d460d1ef" providerId="LiveId" clId="{F0E62B67-3424-4A0E-8225-F772BACBFACD}" dt="2021-02-20T16:42:53.698" v="2282" actId="20577"/>
          <ac:spMkLst>
            <pc:docMk/>
            <pc:sldMk cId="2215824991" sldId="259"/>
            <ac:spMk id="3" creationId="{1436EBC3-D4D5-4A89-9B48-F7A4500A65B7}"/>
          </ac:spMkLst>
        </pc:spChg>
      </pc:sldChg>
      <pc:sldChg chg="addSp delSp modSp mod">
        <pc:chgData name="Michał Pyclik" userId="6d1d9512d460d1ef" providerId="LiveId" clId="{F0E62B67-3424-4A0E-8225-F772BACBFACD}" dt="2021-02-20T16:27:10.771" v="985" actId="20577"/>
        <pc:sldMkLst>
          <pc:docMk/>
          <pc:sldMk cId="4293560084" sldId="260"/>
        </pc:sldMkLst>
        <pc:spChg chg="mod">
          <ac:chgData name="Michał Pyclik" userId="6d1d9512d460d1ef" providerId="LiveId" clId="{F0E62B67-3424-4A0E-8225-F772BACBFACD}" dt="2021-02-20T16:25:02.181" v="584" actId="1076"/>
          <ac:spMkLst>
            <pc:docMk/>
            <pc:sldMk cId="4293560084" sldId="260"/>
            <ac:spMk id="2" creationId="{CAF01737-518B-4FF8-9E90-5C43C3F3688A}"/>
          </ac:spMkLst>
        </pc:spChg>
        <pc:spChg chg="mod">
          <ac:chgData name="Michał Pyclik" userId="6d1d9512d460d1ef" providerId="LiveId" clId="{F0E62B67-3424-4A0E-8225-F772BACBFACD}" dt="2021-02-20T16:27:10.771" v="985" actId="20577"/>
          <ac:spMkLst>
            <pc:docMk/>
            <pc:sldMk cId="4293560084" sldId="260"/>
            <ac:spMk id="3" creationId="{1436EBC3-D4D5-4A89-9B48-F7A4500A65B7}"/>
          </ac:spMkLst>
        </pc:spChg>
        <pc:spChg chg="del">
          <ac:chgData name="Michał Pyclik" userId="6d1d9512d460d1ef" providerId="LiveId" clId="{F0E62B67-3424-4A0E-8225-F772BACBFACD}" dt="2021-02-20T16:24:51.188" v="579" actId="26606"/>
          <ac:spMkLst>
            <pc:docMk/>
            <pc:sldMk cId="4293560084" sldId="260"/>
            <ac:spMk id="71" creationId="{504BED40-EAF7-4E55-AFF7-2CD840EBD3AA}"/>
          </ac:spMkLst>
        </pc:spChg>
        <pc:spChg chg="del">
          <ac:chgData name="Michał Pyclik" userId="6d1d9512d460d1ef" providerId="LiveId" clId="{F0E62B67-3424-4A0E-8225-F772BACBFACD}" dt="2021-02-20T16:24:51.188" v="579" actId="26606"/>
          <ac:spMkLst>
            <pc:docMk/>
            <pc:sldMk cId="4293560084" sldId="260"/>
            <ac:spMk id="73" creationId="{F367CCF1-BB1E-41CF-8499-94A870C33EFA}"/>
          </ac:spMkLst>
        </pc:spChg>
        <pc:spChg chg="add">
          <ac:chgData name="Michał Pyclik" userId="6d1d9512d460d1ef" providerId="LiveId" clId="{F0E62B67-3424-4A0E-8225-F772BACBFACD}" dt="2021-02-20T16:24:51.188" v="579" actId="26606"/>
          <ac:spMkLst>
            <pc:docMk/>
            <pc:sldMk cId="4293560084" sldId="260"/>
            <ac:spMk id="78" creationId="{3CED7894-4F62-4A6C-8DB5-DB5BE08E9C03}"/>
          </ac:spMkLst>
        </pc:spChg>
        <pc:spChg chg="add">
          <ac:chgData name="Michał Pyclik" userId="6d1d9512d460d1ef" providerId="LiveId" clId="{F0E62B67-3424-4A0E-8225-F772BACBFACD}" dt="2021-02-20T16:24:51.188" v="579" actId="26606"/>
          <ac:spMkLst>
            <pc:docMk/>
            <pc:sldMk cId="4293560084" sldId="260"/>
            <ac:spMk id="80" creationId="{E536F3B4-50F6-4C52-8F76-4EB1214719DC}"/>
          </ac:spMkLst>
        </pc:spChg>
        <pc:picChg chg="add mod">
          <ac:chgData name="Michał Pyclik" userId="6d1d9512d460d1ef" providerId="LiveId" clId="{F0E62B67-3424-4A0E-8225-F772BACBFACD}" dt="2021-02-20T16:24:54.880" v="581" actId="14100"/>
          <ac:picMkLst>
            <pc:docMk/>
            <pc:sldMk cId="4293560084" sldId="260"/>
            <ac:picMk id="5" creationId="{5264E1FF-AF4D-4783-AB5C-086C1E6435DF}"/>
          </ac:picMkLst>
        </pc:picChg>
        <pc:picChg chg="del">
          <ac:chgData name="Michał Pyclik" userId="6d1d9512d460d1ef" providerId="LiveId" clId="{F0E62B67-3424-4A0E-8225-F772BACBFACD}" dt="2021-02-20T16:24:04.825" v="576" actId="478"/>
          <ac:picMkLst>
            <pc:docMk/>
            <pc:sldMk cId="4293560084" sldId="260"/>
            <ac:picMk id="1026" creationId="{09AC5C19-E239-42D1-A630-81F3147C18F3}"/>
          </ac:picMkLst>
        </pc:picChg>
      </pc:sldChg>
      <pc:sldChg chg="modSp">
        <pc:chgData name="Michał Pyclik" userId="6d1d9512d460d1ef" providerId="LiveId" clId="{F0E62B67-3424-4A0E-8225-F772BACBFACD}" dt="2021-02-20T16:39:15.148" v="1828" actId="5793"/>
        <pc:sldMkLst>
          <pc:docMk/>
          <pc:sldMk cId="501137874" sldId="261"/>
        </pc:sldMkLst>
        <pc:graphicFrameChg chg="mod">
          <ac:chgData name="Michał Pyclik" userId="6d1d9512d460d1ef" providerId="LiveId" clId="{F0E62B67-3424-4A0E-8225-F772BACBFACD}" dt="2021-02-20T16:39:15.148" v="1828" actId="5793"/>
          <ac:graphicFrameMkLst>
            <pc:docMk/>
            <pc:sldMk cId="501137874" sldId="261"/>
            <ac:graphicFrameMk id="6" creationId="{F09277A2-25A7-43A4-80C6-D79664AEEEE5}"/>
          </ac:graphicFrameMkLst>
        </pc:graphicFrameChg>
      </pc:sldChg>
      <pc:sldChg chg="addSp delSp modSp mod">
        <pc:chgData name="Michał Pyclik" userId="6d1d9512d460d1ef" providerId="LiveId" clId="{F0E62B67-3424-4A0E-8225-F772BACBFACD}" dt="2021-02-20T17:00:01.726" v="2889" actId="22"/>
        <pc:sldMkLst>
          <pc:docMk/>
          <pc:sldMk cId="3819317856" sldId="262"/>
        </pc:sldMkLst>
        <pc:spChg chg="mod">
          <ac:chgData name="Michał Pyclik" userId="6d1d9512d460d1ef" providerId="LiveId" clId="{F0E62B67-3424-4A0E-8225-F772BACBFACD}" dt="2021-02-20T16:57:07.359" v="2872" actId="1076"/>
          <ac:spMkLst>
            <pc:docMk/>
            <pc:sldMk cId="3819317856" sldId="262"/>
            <ac:spMk id="2" creationId="{CAF01737-518B-4FF8-9E90-5C43C3F3688A}"/>
          </ac:spMkLst>
        </pc:spChg>
        <pc:spChg chg="mod">
          <ac:chgData name="Michał Pyclik" userId="6d1d9512d460d1ef" providerId="LiveId" clId="{F0E62B67-3424-4A0E-8225-F772BACBFACD}" dt="2021-02-20T16:57:16.799" v="2876" actId="14100"/>
          <ac:spMkLst>
            <pc:docMk/>
            <pc:sldMk cId="3819317856" sldId="262"/>
            <ac:spMk id="3" creationId="{1436EBC3-D4D5-4A89-9B48-F7A4500A65B7}"/>
          </ac:spMkLst>
        </pc:spChg>
        <pc:spChg chg="del">
          <ac:chgData name="Michał Pyclik" userId="6d1d9512d460d1ef" providerId="LiveId" clId="{F0E62B67-3424-4A0E-8225-F772BACBFACD}" dt="2021-02-20T16:51:05.945" v="2780" actId="26606"/>
          <ac:spMkLst>
            <pc:docMk/>
            <pc:sldMk cId="3819317856" sldId="262"/>
            <ac:spMk id="71" creationId="{1BB56EB9-078F-4952-AC1F-149C7A0AE4D5}"/>
          </ac:spMkLst>
        </pc:spChg>
        <pc:spChg chg="del">
          <ac:chgData name="Michał Pyclik" userId="6d1d9512d460d1ef" providerId="LiveId" clId="{F0E62B67-3424-4A0E-8225-F772BACBFACD}" dt="2021-02-20T16:51:05.945" v="2780" actId="26606"/>
          <ac:spMkLst>
            <pc:docMk/>
            <pc:sldMk cId="3819317856" sldId="262"/>
            <ac:spMk id="73" creationId="{10058680-D07C-4893-B2B7-91543F18AB32}"/>
          </ac:spMkLst>
        </pc:spChg>
        <pc:spChg chg="del">
          <ac:chgData name="Michał Pyclik" userId="6d1d9512d460d1ef" providerId="LiveId" clId="{F0E62B67-3424-4A0E-8225-F772BACBFACD}" dt="2021-02-20T16:51:05.945" v="2780" actId="26606"/>
          <ac:spMkLst>
            <pc:docMk/>
            <pc:sldMk cId="3819317856" sldId="262"/>
            <ac:spMk id="75" creationId="{7B42427A-0A1F-4A55-8705-D9179F1E0CFB}"/>
          </ac:spMkLst>
        </pc:spChg>
        <pc:spChg chg="del">
          <ac:chgData name="Michał Pyclik" userId="6d1d9512d460d1ef" providerId="LiveId" clId="{F0E62B67-3424-4A0E-8225-F772BACBFACD}" dt="2021-02-20T16:51:05.945" v="2780" actId="26606"/>
          <ac:spMkLst>
            <pc:docMk/>
            <pc:sldMk cId="3819317856" sldId="262"/>
            <ac:spMk id="77" creationId="{EE54A6FE-D8CB-48A3-900B-053D4EBD3B85}"/>
          </ac:spMkLst>
        </pc:spChg>
        <pc:spChg chg="add del">
          <ac:chgData name="Michał Pyclik" userId="6d1d9512d460d1ef" providerId="LiveId" clId="{F0E62B67-3424-4A0E-8225-F772BACBFACD}" dt="2021-02-20T16:56:55.169" v="2869" actId="26606"/>
          <ac:spMkLst>
            <pc:docMk/>
            <pc:sldMk cId="3819317856" sldId="262"/>
            <ac:spMk id="82" creationId="{18FFF8BA-E008-4068-851C-2CED296AC5C1}"/>
          </ac:spMkLst>
        </pc:spChg>
        <pc:spChg chg="add del">
          <ac:chgData name="Michał Pyclik" userId="6d1d9512d460d1ef" providerId="LiveId" clId="{F0E62B67-3424-4A0E-8225-F772BACBFACD}" dt="2021-02-20T16:56:55.169" v="2869" actId="26606"/>
          <ac:spMkLst>
            <pc:docMk/>
            <pc:sldMk cId="3819317856" sldId="262"/>
            <ac:spMk id="84" creationId="{832B0DA7-13B0-4805-B9BD-9BFACCB233CC}"/>
          </ac:spMkLst>
        </pc:spChg>
        <pc:spChg chg="add del">
          <ac:chgData name="Michał Pyclik" userId="6d1d9512d460d1ef" providerId="LiveId" clId="{F0E62B67-3424-4A0E-8225-F772BACBFACD}" dt="2021-02-20T16:56:55.169" v="2869" actId="26606"/>
          <ac:spMkLst>
            <pc:docMk/>
            <pc:sldMk cId="3819317856" sldId="262"/>
            <ac:spMk id="86" creationId="{D5D17921-1EF4-488E-A9AA-AC6B7F3CE91D}"/>
          </ac:spMkLst>
        </pc:spChg>
        <pc:picChg chg="add del">
          <ac:chgData name="Michał Pyclik" userId="6d1d9512d460d1ef" providerId="LiveId" clId="{F0E62B67-3424-4A0E-8225-F772BACBFACD}" dt="2021-02-20T16:56:32.846" v="2864" actId="21"/>
          <ac:picMkLst>
            <pc:docMk/>
            <pc:sldMk cId="3819317856" sldId="262"/>
            <ac:picMk id="4" creationId="{338899CE-A6B4-4F90-B8CE-8FAD20EFB12F}"/>
          </ac:picMkLst>
        </pc:picChg>
        <pc:picChg chg="add del">
          <ac:chgData name="Michał Pyclik" userId="6d1d9512d460d1ef" providerId="LiveId" clId="{F0E62B67-3424-4A0E-8225-F772BACBFACD}" dt="2021-02-20T17:00:01.726" v="2889" actId="22"/>
          <ac:picMkLst>
            <pc:docMk/>
            <pc:sldMk cId="3819317856" sldId="262"/>
            <ac:picMk id="6" creationId="{A0B2BE8F-6152-419F-8484-AC1962AC6E61}"/>
          </ac:picMkLst>
        </pc:picChg>
        <pc:picChg chg="add mod ord">
          <ac:chgData name="Michał Pyclik" userId="6d1d9512d460d1ef" providerId="LiveId" clId="{F0E62B67-3424-4A0E-8225-F772BACBFACD}" dt="2021-02-20T16:56:55.169" v="2869" actId="26606"/>
          <ac:picMkLst>
            <pc:docMk/>
            <pc:sldMk cId="3819317856" sldId="262"/>
            <ac:picMk id="13" creationId="{910B823F-B7E0-494A-AC47-C30468A80B37}"/>
          </ac:picMkLst>
        </pc:picChg>
        <pc:picChg chg="del">
          <ac:chgData name="Michał Pyclik" userId="6d1d9512d460d1ef" providerId="LiveId" clId="{F0E62B67-3424-4A0E-8225-F772BACBFACD}" dt="2021-02-20T16:51:00.163" v="2779" actId="478"/>
          <ac:picMkLst>
            <pc:docMk/>
            <pc:sldMk cId="3819317856" sldId="262"/>
            <ac:picMk id="2050" creationId="{6351E997-8026-42AC-B0EA-E18BD2277F98}"/>
          </ac:picMkLst>
        </pc:picChg>
        <pc:picChg chg="add mod ord">
          <ac:chgData name="Michał Pyclik" userId="6d1d9512d460d1ef" providerId="LiveId" clId="{F0E62B67-3424-4A0E-8225-F772BACBFACD}" dt="2021-02-20T16:56:55.169" v="2869" actId="26606"/>
          <ac:picMkLst>
            <pc:docMk/>
            <pc:sldMk cId="3819317856" sldId="262"/>
            <ac:picMk id="2052" creationId="{AB46E432-C85E-485A-AF92-8028E3FB416F}"/>
          </ac:picMkLst>
        </pc:picChg>
        <pc:picChg chg="add mod">
          <ac:chgData name="Michał Pyclik" userId="6d1d9512d460d1ef" providerId="LiveId" clId="{F0E62B67-3424-4A0E-8225-F772BACBFACD}" dt="2021-02-20T16:56:55.169" v="2869" actId="26606"/>
          <ac:picMkLst>
            <pc:docMk/>
            <pc:sldMk cId="3819317856" sldId="262"/>
            <ac:picMk id="2054" creationId="{CCCC720B-0557-4584-B79B-C862D1937EDF}"/>
          </ac:picMkLst>
        </pc:picChg>
        <pc:picChg chg="add mod">
          <ac:chgData name="Michał Pyclik" userId="6d1d9512d460d1ef" providerId="LiveId" clId="{F0E62B67-3424-4A0E-8225-F772BACBFACD}" dt="2021-02-20T16:56:55.169" v="2869" actId="26606"/>
          <ac:picMkLst>
            <pc:docMk/>
            <pc:sldMk cId="3819317856" sldId="262"/>
            <ac:picMk id="2056" creationId="{268F8ECE-8FF4-4412-A906-BA116BD29151}"/>
          </ac:picMkLst>
        </pc:picChg>
      </pc:sldChg>
      <pc:sldChg chg="del">
        <pc:chgData name="Michał Pyclik" userId="6d1d9512d460d1ef" providerId="LiveId" clId="{F0E62B67-3424-4A0E-8225-F772BACBFACD}" dt="2021-02-20T16:43:01.327" v="2283" actId="47"/>
        <pc:sldMkLst>
          <pc:docMk/>
          <pc:sldMk cId="1047792802" sldId="263"/>
        </pc:sldMkLst>
      </pc:sldChg>
      <pc:sldChg chg="del">
        <pc:chgData name="Michał Pyclik" userId="6d1d9512d460d1ef" providerId="LiveId" clId="{F0E62B67-3424-4A0E-8225-F772BACBFACD}" dt="2021-02-20T16:43:01.327" v="2283" actId="47"/>
        <pc:sldMkLst>
          <pc:docMk/>
          <pc:sldMk cId="131707787" sldId="264"/>
        </pc:sldMkLst>
      </pc:sldChg>
      <pc:sldChg chg="del">
        <pc:chgData name="Michał Pyclik" userId="6d1d9512d460d1ef" providerId="LiveId" clId="{F0E62B67-3424-4A0E-8225-F772BACBFACD}" dt="2021-02-20T16:43:01.327" v="2283" actId="47"/>
        <pc:sldMkLst>
          <pc:docMk/>
          <pc:sldMk cId="3303905113" sldId="265"/>
        </pc:sldMkLst>
      </pc:sldChg>
      <pc:sldChg chg="addSp delSp modSp mod">
        <pc:chgData name="Michał Pyclik" userId="6d1d9512d460d1ef" providerId="LiveId" clId="{F0E62B67-3424-4A0E-8225-F772BACBFACD}" dt="2021-02-20T17:09:48.782" v="3158" actId="478"/>
        <pc:sldMkLst>
          <pc:docMk/>
          <pc:sldMk cId="4112880361" sldId="266"/>
        </pc:sldMkLst>
        <pc:spChg chg="add del mod">
          <ac:chgData name="Michał Pyclik" userId="6d1d9512d460d1ef" providerId="LiveId" clId="{F0E62B67-3424-4A0E-8225-F772BACBFACD}" dt="2021-02-20T17:09:45.655" v="3157" actId="21"/>
          <ac:spMkLst>
            <pc:docMk/>
            <pc:sldMk cId="4112880361" sldId="266"/>
            <ac:spMk id="3" creationId="{1436EBC3-D4D5-4A89-9B48-F7A4500A65B7}"/>
          </ac:spMkLst>
        </pc:spChg>
        <pc:spChg chg="add del mod">
          <ac:chgData name="Michał Pyclik" userId="6d1d9512d460d1ef" providerId="LiveId" clId="{F0E62B67-3424-4A0E-8225-F772BACBFACD}" dt="2021-02-20T17:09:45.655" v="3157" actId="21"/>
          <ac:spMkLst>
            <pc:docMk/>
            <pc:sldMk cId="4112880361" sldId="266"/>
            <ac:spMk id="4" creationId="{4FF9A650-C1F3-4EB5-898E-DE614F79EFBF}"/>
          </ac:spMkLst>
        </pc:spChg>
        <pc:picChg chg="add del">
          <ac:chgData name="Michał Pyclik" userId="6d1d9512d460d1ef" providerId="LiveId" clId="{F0E62B67-3424-4A0E-8225-F772BACBFACD}" dt="2021-02-20T17:09:48.782" v="3158" actId="478"/>
          <ac:picMkLst>
            <pc:docMk/>
            <pc:sldMk cId="4112880361" sldId="266"/>
            <ac:picMk id="5122" creationId="{B98666D4-3226-4989-852D-CD63A656CAFB}"/>
          </ac:picMkLst>
        </pc:picChg>
      </pc:sldChg>
      <pc:sldChg chg="modSp mod">
        <pc:chgData name="Michał Pyclik" userId="6d1d9512d460d1ef" providerId="LiveId" clId="{F0E62B67-3424-4A0E-8225-F772BACBFACD}" dt="2021-02-20T16:50:55.178" v="2778" actId="12385"/>
        <pc:sldMkLst>
          <pc:docMk/>
          <pc:sldMk cId="317403593" sldId="267"/>
        </pc:sldMkLst>
        <pc:graphicFrameChg chg="modGraphic">
          <ac:chgData name="Michał Pyclik" userId="6d1d9512d460d1ef" providerId="LiveId" clId="{F0E62B67-3424-4A0E-8225-F772BACBFACD}" dt="2021-02-20T16:50:55.178" v="2778" actId="12385"/>
          <ac:graphicFrameMkLst>
            <pc:docMk/>
            <pc:sldMk cId="317403593" sldId="267"/>
            <ac:graphicFrameMk id="4" creationId="{2DAC36D0-22D1-4339-A80C-E12B8AC26343}"/>
          </ac:graphicFrameMkLst>
        </pc:graphicFrameChg>
      </pc:sldChg>
      <pc:sldChg chg="addSp modSp mod">
        <pc:chgData name="Michał Pyclik" userId="6d1d9512d460d1ef" providerId="LiveId" clId="{F0E62B67-3424-4A0E-8225-F772BACBFACD}" dt="2021-02-20T16:49:24.488" v="2561" actId="1076"/>
        <pc:sldMkLst>
          <pc:docMk/>
          <pc:sldMk cId="7603465" sldId="268"/>
        </pc:sldMkLst>
        <pc:graphicFrameChg chg="mod">
          <ac:chgData name="Michał Pyclik" userId="6d1d9512d460d1ef" providerId="LiveId" clId="{F0E62B67-3424-4A0E-8225-F772BACBFACD}" dt="2021-02-20T16:49:15.567" v="2558" actId="1076"/>
          <ac:graphicFrameMkLst>
            <pc:docMk/>
            <pc:sldMk cId="7603465" sldId="268"/>
            <ac:graphicFrameMk id="5" creationId="{74A04B68-57E9-4FCE-B704-596A0C78503A}"/>
          </ac:graphicFrameMkLst>
        </pc:graphicFrameChg>
        <pc:picChg chg="add mod">
          <ac:chgData name="Michał Pyclik" userId="6d1d9512d460d1ef" providerId="LiveId" clId="{F0E62B67-3424-4A0E-8225-F772BACBFACD}" dt="2021-02-20T16:49:24.488" v="2561" actId="1076"/>
          <ac:picMkLst>
            <pc:docMk/>
            <pc:sldMk cId="7603465" sldId="268"/>
            <ac:picMk id="1026" creationId="{F62257E3-B0C0-4F15-89A9-E56F77A55798}"/>
          </ac:picMkLst>
        </pc:picChg>
      </pc:sldChg>
      <pc:sldChg chg="modSp mod">
        <pc:chgData name="Michał Pyclik" userId="6d1d9512d460d1ef" providerId="LiveId" clId="{F0E62B67-3424-4A0E-8225-F772BACBFACD}" dt="2021-02-20T16:50:37.686" v="2776" actId="20577"/>
        <pc:sldMkLst>
          <pc:docMk/>
          <pc:sldMk cId="163805568" sldId="269"/>
        </pc:sldMkLst>
        <pc:spChg chg="mod">
          <ac:chgData name="Michał Pyclik" userId="6d1d9512d460d1ef" providerId="LiveId" clId="{F0E62B67-3424-4A0E-8225-F772BACBFACD}" dt="2021-02-20T16:50:37.686" v="2776" actId="20577"/>
          <ac:spMkLst>
            <pc:docMk/>
            <pc:sldMk cId="163805568" sldId="269"/>
            <ac:spMk id="3" creationId="{1436EBC3-D4D5-4A89-9B48-F7A4500A65B7}"/>
          </ac:spMkLst>
        </pc:spChg>
      </pc:sldChg>
      <pc:sldChg chg="modSp">
        <pc:chgData name="Michał Pyclik" userId="6d1d9512d460d1ef" providerId="LiveId" clId="{F0E62B67-3424-4A0E-8225-F772BACBFACD}" dt="2021-02-20T16:42:39.306" v="2280" actId="20577"/>
        <pc:sldMkLst>
          <pc:docMk/>
          <pc:sldMk cId="1657431875" sldId="270"/>
        </pc:sldMkLst>
        <pc:graphicFrameChg chg="mod">
          <ac:chgData name="Michał Pyclik" userId="6d1d9512d460d1ef" providerId="LiveId" clId="{F0E62B67-3424-4A0E-8225-F772BACBFACD}" dt="2021-02-20T16:42:39.306" v="2280" actId="20577"/>
          <ac:graphicFrameMkLst>
            <pc:docMk/>
            <pc:sldMk cId="1657431875" sldId="270"/>
            <ac:graphicFrameMk id="6" creationId="{F09277A2-25A7-43A4-80C6-D79664AEEEE5}"/>
          </ac:graphicFrameMkLst>
        </pc:graphicFrameChg>
      </pc:sldChg>
      <pc:sldChg chg="del">
        <pc:chgData name="Michał Pyclik" userId="6d1d9512d460d1ef" providerId="LiveId" clId="{F0E62B67-3424-4A0E-8225-F772BACBFACD}" dt="2021-02-20T16:23:59.047" v="575" actId="47"/>
        <pc:sldMkLst>
          <pc:docMk/>
          <pc:sldMk cId="716369762" sldId="271"/>
        </pc:sldMkLst>
      </pc:sldChg>
      <pc:sldChg chg="del">
        <pc:chgData name="Michał Pyclik" userId="6d1d9512d460d1ef" providerId="LiveId" clId="{F0E62B67-3424-4A0E-8225-F772BACBFACD}" dt="2021-02-20T16:43:01.327" v="2283" actId="47"/>
        <pc:sldMkLst>
          <pc:docMk/>
          <pc:sldMk cId="2307278001" sldId="272"/>
        </pc:sldMkLst>
      </pc:sldChg>
      <pc:sldChg chg="del">
        <pc:chgData name="Michał Pyclik" userId="6d1d9512d460d1ef" providerId="LiveId" clId="{F0E62B67-3424-4A0E-8225-F772BACBFACD}" dt="2021-02-20T16:43:01.327" v="2283" actId="47"/>
        <pc:sldMkLst>
          <pc:docMk/>
          <pc:sldMk cId="3796038916" sldId="273"/>
        </pc:sldMkLst>
      </pc:sldChg>
      <pc:sldChg chg="del">
        <pc:chgData name="Michał Pyclik" userId="6d1d9512d460d1ef" providerId="LiveId" clId="{F0E62B67-3424-4A0E-8225-F772BACBFACD}" dt="2021-02-20T16:43:01.327" v="2283" actId="47"/>
        <pc:sldMkLst>
          <pc:docMk/>
          <pc:sldMk cId="4198340864" sldId="274"/>
        </pc:sldMkLst>
      </pc:sldChg>
      <pc:sldChg chg="addSp delSp modSp add mod setBg delDesignElem">
        <pc:chgData name="Michał Pyclik" userId="6d1d9512d460d1ef" providerId="LiveId" clId="{F0E62B67-3424-4A0E-8225-F772BACBFACD}" dt="2021-02-20T16:31:33.714" v="1524" actId="20577"/>
        <pc:sldMkLst>
          <pc:docMk/>
          <pc:sldMk cId="1176723355" sldId="275"/>
        </pc:sldMkLst>
        <pc:spChg chg="mod">
          <ac:chgData name="Michał Pyclik" userId="6d1d9512d460d1ef" providerId="LiveId" clId="{F0E62B67-3424-4A0E-8225-F772BACBFACD}" dt="2021-02-20T16:27:43.126" v="991" actId="26606"/>
          <ac:spMkLst>
            <pc:docMk/>
            <pc:sldMk cId="1176723355" sldId="275"/>
            <ac:spMk id="2" creationId="{CAF01737-518B-4FF8-9E90-5C43C3F3688A}"/>
          </ac:spMkLst>
        </pc:spChg>
        <pc:spChg chg="mod">
          <ac:chgData name="Michał Pyclik" userId="6d1d9512d460d1ef" providerId="LiveId" clId="{F0E62B67-3424-4A0E-8225-F772BACBFACD}" dt="2021-02-20T16:31:33.714" v="1524" actId="20577"/>
          <ac:spMkLst>
            <pc:docMk/>
            <pc:sldMk cId="1176723355" sldId="275"/>
            <ac:spMk id="3" creationId="{1436EBC3-D4D5-4A89-9B48-F7A4500A65B7}"/>
          </ac:spMkLst>
        </pc:spChg>
        <pc:spChg chg="del">
          <ac:chgData name="Michał Pyclik" userId="6d1d9512d460d1ef" providerId="LiveId" clId="{F0E62B67-3424-4A0E-8225-F772BACBFACD}" dt="2021-02-20T16:27:18.759" v="987"/>
          <ac:spMkLst>
            <pc:docMk/>
            <pc:sldMk cId="1176723355" sldId="275"/>
            <ac:spMk id="78" creationId="{3CED7894-4F62-4A6C-8DB5-DB5BE08E9C03}"/>
          </ac:spMkLst>
        </pc:spChg>
        <pc:spChg chg="del">
          <ac:chgData name="Michał Pyclik" userId="6d1d9512d460d1ef" providerId="LiveId" clId="{F0E62B67-3424-4A0E-8225-F772BACBFACD}" dt="2021-02-20T16:27:18.759" v="987"/>
          <ac:spMkLst>
            <pc:docMk/>
            <pc:sldMk cId="1176723355" sldId="275"/>
            <ac:spMk id="80" creationId="{E536F3B4-50F6-4C52-8F76-4EB1214719DC}"/>
          </ac:spMkLst>
        </pc:spChg>
        <pc:picChg chg="del">
          <ac:chgData name="Michał Pyclik" userId="6d1d9512d460d1ef" providerId="LiveId" clId="{F0E62B67-3424-4A0E-8225-F772BACBFACD}" dt="2021-02-20T16:27:37.921" v="988" actId="478"/>
          <ac:picMkLst>
            <pc:docMk/>
            <pc:sldMk cId="1176723355" sldId="275"/>
            <ac:picMk id="5" creationId="{5264E1FF-AF4D-4783-AB5C-086C1E6435DF}"/>
          </ac:picMkLst>
        </pc:picChg>
        <pc:picChg chg="add mod">
          <ac:chgData name="Michał Pyclik" userId="6d1d9512d460d1ef" providerId="LiveId" clId="{F0E62B67-3424-4A0E-8225-F772BACBFACD}" dt="2021-02-20T16:27:43.126" v="991" actId="26606"/>
          <ac:picMkLst>
            <pc:docMk/>
            <pc:sldMk cId="1176723355" sldId="275"/>
            <ac:picMk id="6" creationId="{87D29B00-E5AD-486C-BAEC-78C24981E219}"/>
          </ac:picMkLst>
        </pc:picChg>
      </pc:sldChg>
      <pc:sldChg chg="addSp delSp modSp add mod setBg">
        <pc:chgData name="Michał Pyclik" userId="6d1d9512d460d1ef" providerId="LiveId" clId="{F0E62B67-3424-4A0E-8225-F772BACBFACD}" dt="2021-02-20T16:33:24.007" v="1579" actId="14100"/>
        <pc:sldMkLst>
          <pc:docMk/>
          <pc:sldMk cId="1988278547" sldId="276"/>
        </pc:sldMkLst>
        <pc:spChg chg="mod">
          <ac:chgData name="Michał Pyclik" userId="6d1d9512d460d1ef" providerId="LiveId" clId="{F0E62B67-3424-4A0E-8225-F772BACBFACD}" dt="2021-02-20T16:33:16.454" v="1577" actId="26606"/>
          <ac:spMkLst>
            <pc:docMk/>
            <pc:sldMk cId="1988278547" sldId="276"/>
            <ac:spMk id="2" creationId="{CAF01737-518B-4FF8-9E90-5C43C3F3688A}"/>
          </ac:spMkLst>
        </pc:spChg>
        <pc:spChg chg="mod">
          <ac:chgData name="Michał Pyclik" userId="6d1d9512d460d1ef" providerId="LiveId" clId="{F0E62B67-3424-4A0E-8225-F772BACBFACD}" dt="2021-02-20T16:33:24.007" v="1579" actId="14100"/>
          <ac:spMkLst>
            <pc:docMk/>
            <pc:sldMk cId="1988278547" sldId="276"/>
            <ac:spMk id="3" creationId="{1436EBC3-D4D5-4A89-9B48-F7A4500A65B7}"/>
          </ac:spMkLst>
        </pc:spChg>
        <pc:spChg chg="add">
          <ac:chgData name="Michał Pyclik" userId="6d1d9512d460d1ef" providerId="LiveId" clId="{F0E62B67-3424-4A0E-8225-F772BACBFACD}" dt="2021-02-20T16:33:16.454" v="1577" actId="26606"/>
          <ac:spMkLst>
            <pc:docMk/>
            <pc:sldMk cId="1988278547" sldId="276"/>
            <ac:spMk id="10" creationId="{3CED7894-4F62-4A6C-8DB5-DB5BE08E9C03}"/>
          </ac:spMkLst>
        </pc:spChg>
        <pc:spChg chg="add">
          <ac:chgData name="Michał Pyclik" userId="6d1d9512d460d1ef" providerId="LiveId" clId="{F0E62B67-3424-4A0E-8225-F772BACBFACD}" dt="2021-02-20T16:33:16.454" v="1577" actId="26606"/>
          <ac:spMkLst>
            <pc:docMk/>
            <pc:sldMk cId="1988278547" sldId="276"/>
            <ac:spMk id="12" creationId="{E536F3B4-50F6-4C52-8F76-4EB1214719DC}"/>
          </ac:spMkLst>
        </pc:spChg>
        <pc:picChg chg="add mod">
          <ac:chgData name="Michał Pyclik" userId="6d1d9512d460d1ef" providerId="LiveId" clId="{F0E62B67-3424-4A0E-8225-F772BACBFACD}" dt="2021-02-20T16:33:19.829" v="1578" actId="14100"/>
          <ac:picMkLst>
            <pc:docMk/>
            <pc:sldMk cId="1988278547" sldId="276"/>
            <ac:picMk id="5" creationId="{B4052B5C-3C1C-4A26-AAD1-CCC5446310C5}"/>
          </ac:picMkLst>
        </pc:picChg>
        <pc:picChg chg="del">
          <ac:chgData name="Michał Pyclik" userId="6d1d9512d460d1ef" providerId="LiveId" clId="{F0E62B67-3424-4A0E-8225-F772BACBFACD}" dt="2021-02-20T16:33:07.116" v="1574" actId="478"/>
          <ac:picMkLst>
            <pc:docMk/>
            <pc:sldMk cId="1988278547" sldId="276"/>
            <ac:picMk id="6" creationId="{87D29B00-E5AD-486C-BAEC-78C24981E219}"/>
          </ac:picMkLst>
        </pc:picChg>
      </pc:sldChg>
      <pc:sldChg chg="addSp delSp modSp add mod setBg delDesignElem">
        <pc:chgData name="Michał Pyclik" userId="6d1d9512d460d1ef" providerId="LiveId" clId="{F0E62B67-3424-4A0E-8225-F772BACBFACD}" dt="2021-02-20T16:56:16.573" v="2862" actId="27636"/>
        <pc:sldMkLst>
          <pc:docMk/>
          <pc:sldMk cId="2186532816" sldId="277"/>
        </pc:sldMkLst>
        <pc:spChg chg="del">
          <ac:chgData name="Michał Pyclik" userId="6d1d9512d460d1ef" providerId="LiveId" clId="{F0E62B67-3424-4A0E-8225-F772BACBFACD}" dt="2021-02-20T16:54:24.412" v="2827" actId="478"/>
          <ac:spMkLst>
            <pc:docMk/>
            <pc:sldMk cId="2186532816" sldId="277"/>
            <ac:spMk id="2" creationId="{CAF01737-518B-4FF8-9E90-5C43C3F3688A}"/>
          </ac:spMkLst>
        </pc:spChg>
        <pc:spChg chg="mod">
          <ac:chgData name="Michał Pyclik" userId="6d1d9512d460d1ef" providerId="LiveId" clId="{F0E62B67-3424-4A0E-8225-F772BACBFACD}" dt="2021-02-20T16:56:16.573" v="2862" actId="27636"/>
          <ac:spMkLst>
            <pc:docMk/>
            <pc:sldMk cId="2186532816" sldId="277"/>
            <ac:spMk id="3" creationId="{1436EBC3-D4D5-4A89-9B48-F7A4500A65B7}"/>
          </ac:spMkLst>
        </pc:spChg>
        <pc:spChg chg="add del mod">
          <ac:chgData name="Michał Pyclik" userId="6d1d9512d460d1ef" providerId="LiveId" clId="{F0E62B67-3424-4A0E-8225-F772BACBFACD}" dt="2021-02-20T16:54:26.710" v="2828" actId="478"/>
          <ac:spMkLst>
            <pc:docMk/>
            <pc:sldMk cId="2186532816" sldId="277"/>
            <ac:spMk id="5" creationId="{14976D83-7E4B-45A2-8A29-A158033FA642}"/>
          </ac:spMkLst>
        </pc:spChg>
        <pc:spChg chg="del">
          <ac:chgData name="Michał Pyclik" userId="6d1d9512d460d1ef" providerId="LiveId" clId="{F0E62B67-3424-4A0E-8225-F772BACBFACD}" dt="2021-02-20T16:54:22.032" v="2826"/>
          <ac:spMkLst>
            <pc:docMk/>
            <pc:sldMk cId="2186532816" sldId="277"/>
            <ac:spMk id="82" creationId="{18FFF8BA-E008-4068-851C-2CED296AC5C1}"/>
          </ac:spMkLst>
        </pc:spChg>
        <pc:spChg chg="del">
          <ac:chgData name="Michał Pyclik" userId="6d1d9512d460d1ef" providerId="LiveId" clId="{F0E62B67-3424-4A0E-8225-F772BACBFACD}" dt="2021-02-20T16:54:22.032" v="2826"/>
          <ac:spMkLst>
            <pc:docMk/>
            <pc:sldMk cId="2186532816" sldId="277"/>
            <ac:spMk id="84" creationId="{832B0DA7-13B0-4805-B9BD-9BFACCB233CC}"/>
          </ac:spMkLst>
        </pc:spChg>
        <pc:spChg chg="del">
          <ac:chgData name="Michał Pyclik" userId="6d1d9512d460d1ef" providerId="LiveId" clId="{F0E62B67-3424-4A0E-8225-F772BACBFACD}" dt="2021-02-20T16:54:22.032" v="2826"/>
          <ac:spMkLst>
            <pc:docMk/>
            <pc:sldMk cId="2186532816" sldId="277"/>
            <ac:spMk id="86" creationId="{D5D17921-1EF4-488E-A9AA-AC6B7F3CE91D}"/>
          </ac:spMkLst>
        </pc:spChg>
      </pc:sldChg>
      <pc:sldChg chg="add">
        <pc:chgData name="Michał Pyclik" userId="6d1d9512d460d1ef" providerId="LiveId" clId="{F0E62B67-3424-4A0E-8225-F772BACBFACD}" dt="2021-02-20T16:57:22.150" v="2877"/>
        <pc:sldMkLst>
          <pc:docMk/>
          <pc:sldMk cId="1145147882" sldId="278"/>
        </pc:sldMkLst>
      </pc:sldChg>
      <pc:sldChg chg="addSp delSp modSp add mod ord setBg setClrOvrMap">
        <pc:chgData name="Michał Pyclik" userId="6d1d9512d460d1ef" providerId="LiveId" clId="{F0E62B67-3424-4A0E-8225-F772BACBFACD}" dt="2021-02-20T17:08:31.926" v="3150"/>
        <pc:sldMkLst>
          <pc:docMk/>
          <pc:sldMk cId="822721035" sldId="279"/>
        </pc:sldMkLst>
        <pc:spChg chg="del">
          <ac:chgData name="Michał Pyclik" userId="6d1d9512d460d1ef" providerId="LiveId" clId="{F0E62B67-3424-4A0E-8225-F772BACBFACD}" dt="2021-02-20T17:00:10.847" v="2892" actId="478"/>
          <ac:spMkLst>
            <pc:docMk/>
            <pc:sldMk cId="822721035" sldId="279"/>
            <ac:spMk id="2" creationId="{CAF01737-518B-4FF8-9E90-5C43C3F3688A}"/>
          </ac:spMkLst>
        </pc:spChg>
        <pc:spChg chg="del mod">
          <ac:chgData name="Michał Pyclik" userId="6d1d9512d460d1ef" providerId="LiveId" clId="{F0E62B67-3424-4A0E-8225-F772BACBFACD}" dt="2021-02-20T17:00:58.357" v="2899" actId="22"/>
          <ac:spMkLst>
            <pc:docMk/>
            <pc:sldMk cId="822721035" sldId="279"/>
            <ac:spMk id="3" creationId="{1436EBC3-D4D5-4A89-9B48-F7A4500A65B7}"/>
          </ac:spMkLst>
        </pc:spChg>
        <pc:spChg chg="add del mod">
          <ac:chgData name="Michał Pyclik" userId="6d1d9512d460d1ef" providerId="LiveId" clId="{F0E62B67-3424-4A0E-8225-F772BACBFACD}" dt="2021-02-20T17:00:16.687" v="2897" actId="478"/>
          <ac:spMkLst>
            <pc:docMk/>
            <pc:sldMk cId="822721035" sldId="279"/>
            <ac:spMk id="5" creationId="{7EBE4BE4-78A1-4152-9859-FECD7DB39FB3}"/>
          </ac:spMkLst>
        </pc:spChg>
        <pc:spChg chg="add mod">
          <ac:chgData name="Michał Pyclik" userId="6d1d9512d460d1ef" providerId="LiveId" clId="{F0E62B67-3424-4A0E-8225-F772BACBFACD}" dt="2021-02-20T17:03:02.056" v="3116" actId="14100"/>
          <ac:spMkLst>
            <pc:docMk/>
            <pc:sldMk cId="822721035" sldId="279"/>
            <ac:spMk id="15" creationId="{F3B3CD43-D71A-4277-843D-1A6E13F8CCB7}"/>
          </ac:spMkLst>
        </pc:spChg>
        <pc:spChg chg="add">
          <ac:chgData name="Michał Pyclik" userId="6d1d9512d460d1ef" providerId="LiveId" clId="{F0E62B67-3424-4A0E-8225-F772BACBFACD}" dt="2021-02-20T17:01:37.752" v="2901" actId="26606"/>
          <ac:spMkLst>
            <pc:docMk/>
            <pc:sldMk cId="822721035" sldId="279"/>
            <ac:spMk id="18" creationId="{336151B4-BF0C-4090-9C11-F44C695E0FF2}"/>
          </ac:spMkLst>
        </pc:spChg>
        <pc:spChg chg="add">
          <ac:chgData name="Michał Pyclik" userId="6d1d9512d460d1ef" providerId="LiveId" clId="{F0E62B67-3424-4A0E-8225-F772BACBFACD}" dt="2021-02-20T17:01:37.752" v="2901" actId="26606"/>
          <ac:spMkLst>
            <pc:docMk/>
            <pc:sldMk cId="822721035" sldId="279"/>
            <ac:spMk id="20" creationId="{54B2A828-059F-4139-8976-1EC84C3B8B64}"/>
          </ac:spMkLst>
        </pc:spChg>
        <pc:spChg chg="add">
          <ac:chgData name="Michał Pyclik" userId="6d1d9512d460d1ef" providerId="LiveId" clId="{F0E62B67-3424-4A0E-8225-F772BACBFACD}" dt="2021-02-20T17:01:37.752" v="2901" actId="26606"/>
          <ac:spMkLst>
            <pc:docMk/>
            <pc:sldMk cId="822721035" sldId="279"/>
            <ac:spMk id="22" creationId="{8FBDBC94-F6D2-42A5-9AA2-51F848C9B699}"/>
          </ac:spMkLst>
        </pc:spChg>
        <pc:spChg chg="add del">
          <ac:chgData name="Michał Pyclik" userId="6d1d9512d460d1ef" providerId="LiveId" clId="{F0E62B67-3424-4A0E-8225-F772BACBFACD}" dt="2021-02-20T17:03:51.258" v="3120" actId="22"/>
          <ac:spMkLst>
            <pc:docMk/>
            <pc:sldMk cId="822721035" sldId="279"/>
            <ac:spMk id="23" creationId="{6D78E413-8F78-4248-80F3-F2F05704632A}"/>
          </ac:spMkLst>
        </pc:spChg>
        <pc:spChg chg="add">
          <ac:chgData name="Michał Pyclik" userId="6d1d9512d460d1ef" providerId="LiveId" clId="{F0E62B67-3424-4A0E-8225-F772BACBFACD}" dt="2021-02-20T17:01:37.752" v="2901" actId="26606"/>
          <ac:spMkLst>
            <pc:docMk/>
            <pc:sldMk cId="822721035" sldId="279"/>
            <ac:spMk id="24" creationId="{F7A6A388-3D02-439B-8C27-E25E6A032294}"/>
          </ac:spMkLst>
        </pc:spChg>
        <pc:picChg chg="add mod">
          <ac:chgData name="Michał Pyclik" userId="6d1d9512d460d1ef" providerId="LiveId" clId="{F0E62B67-3424-4A0E-8225-F772BACBFACD}" dt="2021-02-20T17:01:37.752" v="2901" actId="26606"/>
          <ac:picMkLst>
            <pc:docMk/>
            <pc:sldMk cId="822721035" sldId="279"/>
            <ac:picMk id="7" creationId="{4269C4A0-4EA5-46F5-A122-95783783D12E}"/>
          </ac:picMkLst>
        </pc:picChg>
        <pc:picChg chg="add mod ord">
          <ac:chgData name="Michał Pyclik" userId="6d1d9512d460d1ef" providerId="LiveId" clId="{F0E62B67-3424-4A0E-8225-F772BACBFACD}" dt="2021-02-20T17:01:37.752" v="2901" actId="26606"/>
          <ac:picMkLst>
            <pc:docMk/>
            <pc:sldMk cId="822721035" sldId="279"/>
            <ac:picMk id="9" creationId="{769CE92E-2653-46BA-A6E5-E172E2F84631}"/>
          </ac:picMkLst>
        </pc:picChg>
        <pc:picChg chg="add mod">
          <ac:chgData name="Michał Pyclik" userId="6d1d9512d460d1ef" providerId="LiveId" clId="{F0E62B67-3424-4A0E-8225-F772BACBFACD}" dt="2021-02-20T17:01:37.752" v="2901" actId="26606"/>
          <ac:picMkLst>
            <pc:docMk/>
            <pc:sldMk cId="822721035" sldId="279"/>
            <ac:picMk id="11" creationId="{B37131F2-4CE2-48CE-91A6-2A50A15A2B1E}"/>
          </ac:picMkLst>
        </pc:picChg>
        <pc:picChg chg="del">
          <ac:chgData name="Michał Pyclik" userId="6d1d9512d460d1ef" providerId="LiveId" clId="{F0E62B67-3424-4A0E-8225-F772BACBFACD}" dt="2021-02-20T17:00:12.922" v="2895" actId="478"/>
          <ac:picMkLst>
            <pc:docMk/>
            <pc:sldMk cId="822721035" sldId="279"/>
            <ac:picMk id="13" creationId="{910B823F-B7E0-494A-AC47-C30468A80B37}"/>
          </ac:picMkLst>
        </pc:picChg>
        <pc:picChg chg="del mod">
          <ac:chgData name="Michał Pyclik" userId="6d1d9512d460d1ef" providerId="LiveId" clId="{F0E62B67-3424-4A0E-8225-F772BACBFACD}" dt="2021-02-20T17:08:31.926" v="3150"/>
          <ac:picMkLst>
            <pc:docMk/>
            <pc:sldMk cId="822721035" sldId="279"/>
            <ac:picMk id="14" creationId="{2CA51CC7-F0DA-466D-92CE-733EEE3A5A83}"/>
          </ac:picMkLst>
        </pc:picChg>
        <pc:picChg chg="del">
          <ac:chgData name="Michał Pyclik" userId="6d1d9512d460d1ef" providerId="LiveId" clId="{F0E62B67-3424-4A0E-8225-F772BACBFACD}" dt="2021-02-20T17:00:12.314" v="2894" actId="478"/>
          <ac:picMkLst>
            <pc:docMk/>
            <pc:sldMk cId="822721035" sldId="279"/>
            <ac:picMk id="2052" creationId="{AB46E432-C85E-485A-AF92-8028E3FB416F}"/>
          </ac:picMkLst>
        </pc:picChg>
        <pc:picChg chg="del">
          <ac:chgData name="Michał Pyclik" userId="6d1d9512d460d1ef" providerId="LiveId" clId="{F0E62B67-3424-4A0E-8225-F772BACBFACD}" dt="2021-02-20T17:00:11.706" v="2893" actId="478"/>
          <ac:picMkLst>
            <pc:docMk/>
            <pc:sldMk cId="822721035" sldId="279"/>
            <ac:picMk id="2054" creationId="{CCCC720B-0557-4584-B79B-C862D1937EDF}"/>
          </ac:picMkLst>
        </pc:picChg>
        <pc:picChg chg="del">
          <ac:chgData name="Michał Pyclik" userId="6d1d9512d460d1ef" providerId="LiveId" clId="{F0E62B67-3424-4A0E-8225-F772BACBFACD}" dt="2021-02-20T17:00:13.659" v="2896" actId="478"/>
          <ac:picMkLst>
            <pc:docMk/>
            <pc:sldMk cId="822721035" sldId="279"/>
            <ac:picMk id="2056" creationId="{268F8ECE-8FF4-4412-A906-BA116BD29151}"/>
          </ac:picMkLst>
        </pc:picChg>
      </pc:sldChg>
      <pc:sldChg chg="modSp add mod ord">
        <pc:chgData name="Michał Pyclik" userId="6d1d9512d460d1ef" providerId="LiveId" clId="{F0E62B67-3424-4A0E-8225-F772BACBFACD}" dt="2021-02-20T17:15:07.074" v="3405"/>
        <pc:sldMkLst>
          <pc:docMk/>
          <pc:sldMk cId="2674259235" sldId="280"/>
        </pc:sldMkLst>
        <pc:spChg chg="mod">
          <ac:chgData name="Michał Pyclik" userId="6d1d9512d460d1ef" providerId="LiveId" clId="{F0E62B67-3424-4A0E-8225-F772BACBFACD}" dt="2021-02-20T17:05:15.974" v="3131"/>
          <ac:spMkLst>
            <pc:docMk/>
            <pc:sldMk cId="2674259235" sldId="280"/>
            <ac:spMk id="3" creationId="{1436EBC3-D4D5-4A89-9B48-F7A4500A65B7}"/>
          </ac:spMkLst>
        </pc:spChg>
      </pc:sldChg>
      <pc:sldChg chg="addSp delSp modSp new mod setBg">
        <pc:chgData name="Michał Pyclik" userId="6d1d9512d460d1ef" providerId="LiveId" clId="{F0E62B67-3424-4A0E-8225-F772BACBFACD}" dt="2021-02-20T17:07:49.400" v="3149" actId="26606"/>
        <pc:sldMkLst>
          <pc:docMk/>
          <pc:sldMk cId="3833164298" sldId="281"/>
        </pc:sldMkLst>
        <pc:spChg chg="add">
          <ac:chgData name="Michał Pyclik" userId="6d1d9512d460d1ef" providerId="LiveId" clId="{F0E62B67-3424-4A0E-8225-F772BACBFACD}" dt="2021-02-20T17:07:49.400" v="3149" actId="26606"/>
          <ac:spMkLst>
            <pc:docMk/>
            <pc:sldMk cId="3833164298" sldId="281"/>
            <ac:spMk id="75" creationId="{57886309-8F28-488F-8BA9-0BF7494C8DDC}"/>
          </ac:spMkLst>
        </pc:spChg>
        <pc:spChg chg="add">
          <ac:chgData name="Michał Pyclik" userId="6d1d9512d460d1ef" providerId="LiveId" clId="{F0E62B67-3424-4A0E-8225-F772BACBFACD}" dt="2021-02-20T17:07:49.400" v="3149" actId="26606"/>
          <ac:spMkLst>
            <pc:docMk/>
            <pc:sldMk cId="3833164298" sldId="281"/>
            <ac:spMk id="77" creationId="{10D5ABE4-8A47-4A84-9DB4-CCB7A3D42258}"/>
          </ac:spMkLst>
        </pc:spChg>
        <pc:spChg chg="add">
          <ac:chgData name="Michał Pyclik" userId="6d1d9512d460d1ef" providerId="LiveId" clId="{F0E62B67-3424-4A0E-8225-F772BACBFACD}" dt="2021-02-20T17:07:49.400" v="3149" actId="26606"/>
          <ac:spMkLst>
            <pc:docMk/>
            <pc:sldMk cId="3833164298" sldId="281"/>
            <ac:spMk id="79" creationId="{D8EB06DC-2D36-4101-B5B2-45B5B1EEC588}"/>
          </ac:spMkLst>
        </pc:spChg>
        <pc:picChg chg="add del mod ord">
          <ac:chgData name="Michał Pyclik" userId="6d1d9512d460d1ef" providerId="LiveId" clId="{F0E62B67-3424-4A0E-8225-F772BACBFACD}" dt="2021-02-20T17:07:49.400" v="3149" actId="26606"/>
          <ac:picMkLst>
            <pc:docMk/>
            <pc:sldMk cId="3833164298" sldId="281"/>
            <ac:picMk id="3074" creationId="{408A7D7F-BF53-449B-B8F9-A177D673DDAA}"/>
          </ac:picMkLst>
        </pc:picChg>
        <pc:picChg chg="add del">
          <ac:chgData name="Michał Pyclik" userId="6d1d9512d460d1ef" providerId="LiveId" clId="{F0E62B67-3424-4A0E-8225-F772BACBFACD}" dt="2021-02-20T17:07:16.958" v="3146"/>
          <ac:picMkLst>
            <pc:docMk/>
            <pc:sldMk cId="3833164298" sldId="281"/>
            <ac:picMk id="3076" creationId="{F5A957B5-E1A3-4ADC-B333-CC1DC08F3849}"/>
          </ac:picMkLst>
        </pc:picChg>
        <pc:picChg chg="add mod">
          <ac:chgData name="Michał Pyclik" userId="6d1d9512d460d1ef" providerId="LiveId" clId="{F0E62B67-3424-4A0E-8225-F772BACBFACD}" dt="2021-02-20T17:07:49.400" v="3149" actId="26606"/>
          <ac:picMkLst>
            <pc:docMk/>
            <pc:sldMk cId="3833164298" sldId="281"/>
            <ac:picMk id="3078" creationId="{C7CA8125-7A99-4E22-AC2C-89A67037BB9E}"/>
          </ac:picMkLst>
        </pc:picChg>
      </pc:sldChg>
      <pc:sldChg chg="addSp delSp modSp new mod setBg setClrOvrMap">
        <pc:chgData name="Michał Pyclik" userId="6d1d9512d460d1ef" providerId="LiveId" clId="{F0E62B67-3424-4A0E-8225-F772BACBFACD}" dt="2021-02-20T17:10:40.041" v="3278" actId="26606"/>
        <pc:sldMkLst>
          <pc:docMk/>
          <pc:sldMk cId="3355446597" sldId="282"/>
        </pc:sldMkLst>
        <pc:spChg chg="add del mod">
          <ac:chgData name="Michał Pyclik" userId="6d1d9512d460d1ef" providerId="LiveId" clId="{F0E62B67-3424-4A0E-8225-F772BACBFACD}" dt="2021-02-20T17:09:53.497" v="3160" actId="478"/>
          <ac:spMkLst>
            <pc:docMk/>
            <pc:sldMk cId="3355446597" sldId="282"/>
            <ac:spMk id="2" creationId="{F4257EC3-269B-4A57-B8BE-5DE3388E1754}"/>
          </ac:spMkLst>
        </pc:spChg>
        <pc:spChg chg="add mod">
          <ac:chgData name="Michał Pyclik" userId="6d1d9512d460d1ef" providerId="LiveId" clId="{F0E62B67-3424-4A0E-8225-F772BACBFACD}" dt="2021-02-20T17:10:40.041" v="3278" actId="26606"/>
          <ac:spMkLst>
            <pc:docMk/>
            <pc:sldMk cId="3355446597" sldId="282"/>
            <ac:spMk id="4" creationId="{7A7CDA52-1AF3-4EA5-AD4F-B53ED288FDC8}"/>
          </ac:spMkLst>
        </pc:spChg>
        <pc:spChg chg="add del">
          <ac:chgData name="Michał Pyclik" userId="6d1d9512d460d1ef" providerId="LiveId" clId="{F0E62B67-3424-4A0E-8225-F772BACBFACD}" dt="2021-02-20T17:10:40.041" v="3278" actId="26606"/>
          <ac:spMkLst>
            <pc:docMk/>
            <pc:sldMk cId="3355446597" sldId="282"/>
            <ac:spMk id="8" creationId="{587D26DA-9773-4A0E-B213-DDF20A1F1F27}"/>
          </ac:spMkLst>
        </pc:spChg>
        <pc:spChg chg="add">
          <ac:chgData name="Michał Pyclik" userId="6d1d9512d460d1ef" providerId="LiveId" clId="{F0E62B67-3424-4A0E-8225-F772BACBFACD}" dt="2021-02-20T17:10:40.041" v="3278" actId="26606"/>
          <ac:spMkLst>
            <pc:docMk/>
            <pc:sldMk cId="3355446597" sldId="282"/>
            <ac:spMk id="13" creationId="{DD651B61-325E-4E73-8445-38B0DE8AAAB6}"/>
          </ac:spMkLst>
        </pc:spChg>
        <pc:spChg chg="add">
          <ac:chgData name="Michał Pyclik" userId="6d1d9512d460d1ef" providerId="LiveId" clId="{F0E62B67-3424-4A0E-8225-F772BACBFACD}" dt="2021-02-20T17:10:40.041" v="3278" actId="26606"/>
          <ac:spMkLst>
            <pc:docMk/>
            <pc:sldMk cId="3355446597" sldId="282"/>
            <ac:spMk id="15" creationId="{B42E5253-D3AC-4AC2-B766-8B34F13C2F5E}"/>
          </ac:spMkLst>
        </pc:spChg>
        <pc:spChg chg="add">
          <ac:chgData name="Michał Pyclik" userId="6d1d9512d460d1ef" providerId="LiveId" clId="{F0E62B67-3424-4A0E-8225-F772BACBFACD}" dt="2021-02-20T17:10:40.041" v="3278" actId="26606"/>
          <ac:spMkLst>
            <pc:docMk/>
            <pc:sldMk cId="3355446597" sldId="282"/>
            <ac:spMk id="17" creationId="{10AE8D57-436A-4073-9A75-15BB5949F8B4}"/>
          </ac:spMkLst>
        </pc:spChg>
        <pc:spChg chg="add">
          <ac:chgData name="Michał Pyclik" userId="6d1d9512d460d1ef" providerId="LiveId" clId="{F0E62B67-3424-4A0E-8225-F772BACBFACD}" dt="2021-02-20T17:10:40.041" v="3278" actId="26606"/>
          <ac:spMkLst>
            <pc:docMk/>
            <pc:sldMk cId="3355446597" sldId="282"/>
            <ac:spMk id="19" creationId="{E2852671-8EB6-4EAF-8AF8-65CF3FD66456}"/>
          </ac:spMkLst>
        </pc:spChg>
        <pc:spChg chg="add">
          <ac:chgData name="Michał Pyclik" userId="6d1d9512d460d1ef" providerId="LiveId" clId="{F0E62B67-3424-4A0E-8225-F772BACBFACD}" dt="2021-02-20T17:10:40.041" v="3278" actId="26606"/>
          <ac:spMkLst>
            <pc:docMk/>
            <pc:sldMk cId="3355446597" sldId="282"/>
            <ac:spMk id="21" creationId="{F7207B7B-5C57-458C-BE38-95D2CD7655BB}"/>
          </ac:spMkLst>
        </pc:spChg>
        <pc:spChg chg="add">
          <ac:chgData name="Michał Pyclik" userId="6d1d9512d460d1ef" providerId="LiveId" clId="{F0E62B67-3424-4A0E-8225-F772BACBFACD}" dt="2021-02-20T17:10:40.041" v="3278" actId="26606"/>
          <ac:spMkLst>
            <pc:docMk/>
            <pc:sldMk cId="3355446597" sldId="282"/>
            <ac:spMk id="23" creationId="{9822E561-F97C-4CBB-A9A6-A6BF6317BC84}"/>
          </ac:spMkLst>
        </pc:spChg>
        <pc:spChg chg="add">
          <ac:chgData name="Michał Pyclik" userId="6d1d9512d460d1ef" providerId="LiveId" clId="{F0E62B67-3424-4A0E-8225-F772BACBFACD}" dt="2021-02-20T17:10:40.041" v="3278" actId="26606"/>
          <ac:spMkLst>
            <pc:docMk/>
            <pc:sldMk cId="3355446597" sldId="282"/>
            <ac:spMk id="25" creationId="{B01B0E58-A5C8-4CDA-A2E0-35DF94E59857}"/>
          </ac:spMkLst>
        </pc:spChg>
        <pc:picChg chg="add mod ord">
          <ac:chgData name="Michał Pyclik" userId="6d1d9512d460d1ef" providerId="LiveId" clId="{F0E62B67-3424-4A0E-8225-F772BACBFACD}" dt="2021-02-20T17:10:40.041" v="3278" actId="26606"/>
          <ac:picMkLst>
            <pc:docMk/>
            <pc:sldMk cId="3355446597" sldId="282"/>
            <ac:picMk id="3" creationId="{133DDA30-10FC-4572-A5B6-79D2B7C2AB0B}"/>
          </ac:picMkLst>
        </pc:picChg>
      </pc:sldChg>
      <pc:sldChg chg="addSp delSp modSp add mod setBg setClrOvrMap delDesignElem">
        <pc:chgData name="Michał Pyclik" userId="6d1d9512d460d1ef" providerId="LiveId" clId="{F0E62B67-3424-4A0E-8225-F772BACBFACD}" dt="2021-02-20T17:14:49.906" v="3403" actId="1076"/>
        <pc:sldMkLst>
          <pc:docMk/>
          <pc:sldMk cId="209958311" sldId="283"/>
        </pc:sldMkLst>
        <pc:spChg chg="mod ord">
          <ac:chgData name="Michał Pyclik" userId="6d1d9512d460d1ef" providerId="LiveId" clId="{F0E62B67-3424-4A0E-8225-F772BACBFACD}" dt="2021-02-20T17:14:49.906" v="3403" actId="1076"/>
          <ac:spMkLst>
            <pc:docMk/>
            <pc:sldMk cId="209958311" sldId="283"/>
            <ac:spMk id="4" creationId="{7A7CDA52-1AF3-4EA5-AD4F-B53ED288FDC8}"/>
          </ac:spMkLst>
        </pc:spChg>
        <pc:spChg chg="del">
          <ac:chgData name="Michał Pyclik" userId="6d1d9512d460d1ef" providerId="LiveId" clId="{F0E62B67-3424-4A0E-8225-F772BACBFACD}" dt="2021-02-20T17:12:14.332" v="3280"/>
          <ac:spMkLst>
            <pc:docMk/>
            <pc:sldMk cId="209958311" sldId="283"/>
            <ac:spMk id="13" creationId="{DD651B61-325E-4E73-8445-38B0DE8AAAB6}"/>
          </ac:spMkLst>
        </pc:spChg>
        <pc:spChg chg="del">
          <ac:chgData name="Michał Pyclik" userId="6d1d9512d460d1ef" providerId="LiveId" clId="{F0E62B67-3424-4A0E-8225-F772BACBFACD}" dt="2021-02-20T17:12:14.332" v="3280"/>
          <ac:spMkLst>
            <pc:docMk/>
            <pc:sldMk cId="209958311" sldId="283"/>
            <ac:spMk id="15" creationId="{B42E5253-D3AC-4AC2-B766-8B34F13C2F5E}"/>
          </ac:spMkLst>
        </pc:spChg>
        <pc:spChg chg="del">
          <ac:chgData name="Michał Pyclik" userId="6d1d9512d460d1ef" providerId="LiveId" clId="{F0E62B67-3424-4A0E-8225-F772BACBFACD}" dt="2021-02-20T17:12:14.332" v="3280"/>
          <ac:spMkLst>
            <pc:docMk/>
            <pc:sldMk cId="209958311" sldId="283"/>
            <ac:spMk id="17" creationId="{10AE8D57-436A-4073-9A75-15BB5949F8B4}"/>
          </ac:spMkLst>
        </pc:spChg>
        <pc:spChg chg="del">
          <ac:chgData name="Michał Pyclik" userId="6d1d9512d460d1ef" providerId="LiveId" clId="{F0E62B67-3424-4A0E-8225-F772BACBFACD}" dt="2021-02-20T17:12:14.332" v="3280"/>
          <ac:spMkLst>
            <pc:docMk/>
            <pc:sldMk cId="209958311" sldId="283"/>
            <ac:spMk id="19" creationId="{E2852671-8EB6-4EAF-8AF8-65CF3FD66456}"/>
          </ac:spMkLst>
        </pc:spChg>
        <pc:spChg chg="del">
          <ac:chgData name="Michał Pyclik" userId="6d1d9512d460d1ef" providerId="LiveId" clId="{F0E62B67-3424-4A0E-8225-F772BACBFACD}" dt="2021-02-20T17:12:14.332" v="3280"/>
          <ac:spMkLst>
            <pc:docMk/>
            <pc:sldMk cId="209958311" sldId="283"/>
            <ac:spMk id="21" creationId="{F7207B7B-5C57-458C-BE38-95D2CD7655BB}"/>
          </ac:spMkLst>
        </pc:spChg>
        <pc:spChg chg="del">
          <ac:chgData name="Michał Pyclik" userId="6d1d9512d460d1ef" providerId="LiveId" clId="{F0E62B67-3424-4A0E-8225-F772BACBFACD}" dt="2021-02-20T17:12:14.332" v="3280"/>
          <ac:spMkLst>
            <pc:docMk/>
            <pc:sldMk cId="209958311" sldId="283"/>
            <ac:spMk id="23" creationId="{9822E561-F97C-4CBB-A9A6-A6BF6317BC84}"/>
          </ac:spMkLst>
        </pc:spChg>
        <pc:spChg chg="del">
          <ac:chgData name="Michał Pyclik" userId="6d1d9512d460d1ef" providerId="LiveId" clId="{F0E62B67-3424-4A0E-8225-F772BACBFACD}" dt="2021-02-20T17:12:14.332" v="3280"/>
          <ac:spMkLst>
            <pc:docMk/>
            <pc:sldMk cId="209958311" sldId="283"/>
            <ac:spMk id="25" creationId="{B01B0E58-A5C8-4CDA-A2E0-35DF94E59857}"/>
          </ac:spMkLst>
        </pc:spChg>
        <pc:spChg chg="add del">
          <ac:chgData name="Michał Pyclik" userId="6d1d9512d460d1ef" providerId="LiveId" clId="{F0E62B67-3424-4A0E-8225-F772BACBFACD}" dt="2021-02-20T17:14:17.253" v="3393" actId="26606"/>
          <ac:spMkLst>
            <pc:docMk/>
            <pc:sldMk cId="209958311" sldId="283"/>
            <ac:spMk id="73" creationId="{E6C8E6EB-4C59-429B-97E4-72A058CFC4FB}"/>
          </ac:spMkLst>
        </pc:spChg>
        <pc:spChg chg="add del">
          <ac:chgData name="Michał Pyclik" userId="6d1d9512d460d1ef" providerId="LiveId" clId="{F0E62B67-3424-4A0E-8225-F772BACBFACD}" dt="2021-02-20T17:14:17.253" v="3393" actId="26606"/>
          <ac:spMkLst>
            <pc:docMk/>
            <pc:sldMk cId="209958311" sldId="283"/>
            <ac:spMk id="75" creationId="{B5B90362-AFCC-46A9-B41C-A257A8C5B314}"/>
          </ac:spMkLst>
        </pc:spChg>
        <pc:spChg chg="add del">
          <ac:chgData name="Michał Pyclik" userId="6d1d9512d460d1ef" providerId="LiveId" clId="{F0E62B67-3424-4A0E-8225-F772BACBFACD}" dt="2021-02-20T17:14:17.253" v="3393" actId="26606"/>
          <ac:spMkLst>
            <pc:docMk/>
            <pc:sldMk cId="209958311" sldId="283"/>
            <ac:spMk id="77" creationId="{F71EF7F1-38BA-471D-8CD4-2A9AE8E35527}"/>
          </ac:spMkLst>
        </pc:spChg>
        <pc:spChg chg="add del">
          <ac:chgData name="Michał Pyclik" userId="6d1d9512d460d1ef" providerId="LiveId" clId="{F0E62B67-3424-4A0E-8225-F772BACBFACD}" dt="2021-02-20T17:14:17.253" v="3393" actId="26606"/>
          <ac:spMkLst>
            <pc:docMk/>
            <pc:sldMk cId="209958311" sldId="283"/>
            <ac:spMk id="79" creationId="{36B822CC-7DA9-4417-AA94-64CEB676F0B8}"/>
          </ac:spMkLst>
        </pc:spChg>
        <pc:spChg chg="add del">
          <ac:chgData name="Michał Pyclik" userId="6d1d9512d460d1ef" providerId="LiveId" clId="{F0E62B67-3424-4A0E-8225-F772BACBFACD}" dt="2021-02-20T17:14:17.253" v="3393" actId="26606"/>
          <ac:spMkLst>
            <pc:docMk/>
            <pc:sldMk cId="209958311" sldId="283"/>
            <ac:spMk id="81" creationId="{AFA01E88-71CC-4FF3-9E81-51E0C32B45E4}"/>
          </ac:spMkLst>
        </pc:spChg>
        <pc:spChg chg="add del">
          <ac:chgData name="Michał Pyclik" userId="6d1d9512d460d1ef" providerId="LiveId" clId="{F0E62B67-3424-4A0E-8225-F772BACBFACD}" dt="2021-02-20T17:14:17.232" v="3392" actId="26606"/>
          <ac:spMkLst>
            <pc:docMk/>
            <pc:sldMk cId="209958311" sldId="283"/>
            <ac:spMk id="137" creationId="{E6C8E6EB-4C59-429B-97E4-72A058CFC4FB}"/>
          </ac:spMkLst>
        </pc:spChg>
        <pc:spChg chg="add del">
          <ac:chgData name="Michał Pyclik" userId="6d1d9512d460d1ef" providerId="LiveId" clId="{F0E62B67-3424-4A0E-8225-F772BACBFACD}" dt="2021-02-20T17:14:17.232" v="3392" actId="26606"/>
          <ac:spMkLst>
            <pc:docMk/>
            <pc:sldMk cId="209958311" sldId="283"/>
            <ac:spMk id="139" creationId="{B5B90362-AFCC-46A9-B41C-A257A8C5B314}"/>
          </ac:spMkLst>
        </pc:spChg>
        <pc:spChg chg="add del">
          <ac:chgData name="Michał Pyclik" userId="6d1d9512d460d1ef" providerId="LiveId" clId="{F0E62B67-3424-4A0E-8225-F772BACBFACD}" dt="2021-02-20T17:14:17.232" v="3392" actId="26606"/>
          <ac:spMkLst>
            <pc:docMk/>
            <pc:sldMk cId="209958311" sldId="283"/>
            <ac:spMk id="141" creationId="{F71EF7F1-38BA-471D-8CD4-2A9AE8E35527}"/>
          </ac:spMkLst>
        </pc:spChg>
        <pc:spChg chg="add del">
          <ac:chgData name="Michał Pyclik" userId="6d1d9512d460d1ef" providerId="LiveId" clId="{F0E62B67-3424-4A0E-8225-F772BACBFACD}" dt="2021-02-20T17:14:17.232" v="3392" actId="26606"/>
          <ac:spMkLst>
            <pc:docMk/>
            <pc:sldMk cId="209958311" sldId="283"/>
            <ac:spMk id="143" creationId="{FAAAB002-E48E-4009-828A-511F7A828053}"/>
          </ac:spMkLst>
        </pc:spChg>
        <pc:spChg chg="add del">
          <ac:chgData name="Michał Pyclik" userId="6d1d9512d460d1ef" providerId="LiveId" clId="{F0E62B67-3424-4A0E-8225-F772BACBFACD}" dt="2021-02-20T17:14:17.232" v="3392" actId="26606"/>
          <ac:spMkLst>
            <pc:docMk/>
            <pc:sldMk cId="209958311" sldId="283"/>
            <ac:spMk id="145" creationId="{97EF55D5-23F0-4398-B16B-AEF5778C3048}"/>
          </ac:spMkLst>
        </pc:spChg>
        <pc:spChg chg="add del">
          <ac:chgData name="Michał Pyclik" userId="6d1d9512d460d1ef" providerId="LiveId" clId="{F0E62B67-3424-4A0E-8225-F772BACBFACD}" dt="2021-02-20T17:14:17.232" v="3392" actId="26606"/>
          <ac:spMkLst>
            <pc:docMk/>
            <pc:sldMk cId="209958311" sldId="283"/>
            <ac:spMk id="147" creationId="{FDF32581-CAA1-43C6-8532-DC56C8435C25}"/>
          </ac:spMkLst>
        </pc:spChg>
        <pc:spChg chg="add">
          <ac:chgData name="Michał Pyclik" userId="6d1d9512d460d1ef" providerId="LiveId" clId="{F0E62B67-3424-4A0E-8225-F772BACBFACD}" dt="2021-02-20T17:14:17.253" v="3393" actId="26606"/>
          <ac:spMkLst>
            <pc:docMk/>
            <pc:sldMk cId="209958311" sldId="283"/>
            <ac:spMk id="6150" creationId="{E6C8E6EB-4C59-429B-97E4-72A058CFC4FB}"/>
          </ac:spMkLst>
        </pc:spChg>
        <pc:spChg chg="add">
          <ac:chgData name="Michał Pyclik" userId="6d1d9512d460d1ef" providerId="LiveId" clId="{F0E62B67-3424-4A0E-8225-F772BACBFACD}" dt="2021-02-20T17:14:17.253" v="3393" actId="26606"/>
          <ac:spMkLst>
            <pc:docMk/>
            <pc:sldMk cId="209958311" sldId="283"/>
            <ac:spMk id="6151" creationId="{B5B90362-AFCC-46A9-B41C-A257A8C5B314}"/>
          </ac:spMkLst>
        </pc:spChg>
        <pc:spChg chg="add">
          <ac:chgData name="Michał Pyclik" userId="6d1d9512d460d1ef" providerId="LiveId" clId="{F0E62B67-3424-4A0E-8225-F772BACBFACD}" dt="2021-02-20T17:14:17.253" v="3393" actId="26606"/>
          <ac:spMkLst>
            <pc:docMk/>
            <pc:sldMk cId="209958311" sldId="283"/>
            <ac:spMk id="6152" creationId="{F71EF7F1-38BA-471D-8CD4-2A9AE8E35527}"/>
          </ac:spMkLst>
        </pc:spChg>
        <pc:spChg chg="add">
          <ac:chgData name="Michał Pyclik" userId="6d1d9512d460d1ef" providerId="LiveId" clId="{F0E62B67-3424-4A0E-8225-F772BACBFACD}" dt="2021-02-20T17:14:17.253" v="3393" actId="26606"/>
          <ac:spMkLst>
            <pc:docMk/>
            <pc:sldMk cId="209958311" sldId="283"/>
            <ac:spMk id="6153" creationId="{B8DD2392-397B-48BF-BEFA-EA1FB881CA85}"/>
          </ac:spMkLst>
        </pc:spChg>
        <pc:picChg chg="del">
          <ac:chgData name="Michał Pyclik" userId="6d1d9512d460d1ef" providerId="LiveId" clId="{F0E62B67-3424-4A0E-8225-F772BACBFACD}" dt="2021-02-20T17:12:53.125" v="3382" actId="478"/>
          <ac:picMkLst>
            <pc:docMk/>
            <pc:sldMk cId="209958311" sldId="283"/>
            <ac:picMk id="3" creationId="{133DDA30-10FC-4572-A5B6-79D2B7C2AB0B}"/>
          </ac:picMkLst>
        </pc:picChg>
        <pc:picChg chg="add del mod">
          <ac:chgData name="Michał Pyclik" userId="6d1d9512d460d1ef" providerId="LiveId" clId="{F0E62B67-3424-4A0E-8225-F772BACBFACD}" dt="2021-02-20T17:14:02.166" v="3386" actId="478"/>
          <ac:picMkLst>
            <pc:docMk/>
            <pc:sldMk cId="209958311" sldId="283"/>
            <ac:picMk id="6146" creationId="{A2EDAB14-8212-4857-9D49-E22212201A82}"/>
          </ac:picMkLst>
        </pc:picChg>
        <pc:picChg chg="add mod">
          <ac:chgData name="Michał Pyclik" userId="6d1d9512d460d1ef" providerId="LiveId" clId="{F0E62B67-3424-4A0E-8225-F772BACBFACD}" dt="2021-02-20T17:14:35.942" v="3399" actId="1076"/>
          <ac:picMkLst>
            <pc:docMk/>
            <pc:sldMk cId="209958311" sldId="283"/>
            <ac:picMk id="6148" creationId="{DA5C6FAD-28A0-493D-829F-5050D3416B4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F57DB-C9B0-43A1-84EE-8B30911F678D}" type="doc">
      <dgm:prSet loTypeId="urn:microsoft.com/office/officeart/2008/layout/AlternatingHexagons" loCatId="list" qsTypeId="urn:microsoft.com/office/officeart/2005/8/quickstyle/simple4" qsCatId="simple" csTypeId="urn:microsoft.com/office/officeart/2005/8/colors/colorful5" csCatId="colorful" phldr="1"/>
      <dgm:spPr/>
      <dgm:t>
        <a:bodyPr/>
        <a:lstStyle/>
        <a:p>
          <a:endParaRPr lang="pl-PL"/>
        </a:p>
      </dgm:t>
    </dgm:pt>
    <dgm:pt modelId="{A33F4B5C-77BE-4DFA-A7B5-FFCD696CBAEC}">
      <dgm:prSet phldrT="[Tekst]"/>
      <dgm:spPr/>
      <dgm:t>
        <a:bodyPr/>
        <a:lstStyle/>
        <a:p>
          <a:r>
            <a:rPr lang="pl-PL" dirty="0"/>
            <a:t>Etap 1</a:t>
          </a:r>
          <a:br>
            <a:rPr lang="pl-PL" dirty="0"/>
          </a:br>
          <a:r>
            <a:rPr lang="pl-PL" dirty="0"/>
            <a:t>2h</a:t>
          </a:r>
        </a:p>
      </dgm:t>
    </dgm:pt>
    <dgm:pt modelId="{028DDC15-E1F4-4A42-BB57-97D62213C2A2}" type="parTrans" cxnId="{F05996C4-872D-48F9-91D6-AE0E88FE8886}">
      <dgm:prSet/>
      <dgm:spPr/>
      <dgm:t>
        <a:bodyPr/>
        <a:lstStyle/>
        <a:p>
          <a:endParaRPr lang="pl-PL"/>
        </a:p>
      </dgm:t>
    </dgm:pt>
    <dgm:pt modelId="{BFEA5C43-F262-43B8-8E47-1ABD93BB1700}" type="sibTrans" cxnId="{F05996C4-872D-48F9-91D6-AE0E88FE8886}">
      <dgm:prSet/>
      <dgm:spPr/>
      <dgm:t>
        <a:bodyPr/>
        <a:lstStyle/>
        <a:p>
          <a:endParaRPr lang="pl-PL"/>
        </a:p>
      </dgm:t>
    </dgm:pt>
    <dgm:pt modelId="{21E98624-D5F6-49D4-BCD7-13091CF98FC6}">
      <dgm:prSet phldrT="[Tekst]"/>
      <dgm:spPr/>
      <dgm:t>
        <a:bodyPr/>
        <a:lstStyle/>
        <a:p>
          <a:r>
            <a:rPr lang="pl-PL" dirty="0"/>
            <a:t>Etap 2</a:t>
          </a:r>
          <a:br>
            <a:rPr lang="pl-PL" dirty="0"/>
          </a:br>
          <a:r>
            <a:rPr lang="pl-PL" dirty="0"/>
            <a:t>4h</a:t>
          </a:r>
        </a:p>
      </dgm:t>
    </dgm:pt>
    <dgm:pt modelId="{8288D1FE-EF08-4962-8F10-89AA7AA751AA}" type="parTrans" cxnId="{CD677BAE-14CA-41B8-A4CC-60ECD64A7A4D}">
      <dgm:prSet/>
      <dgm:spPr/>
      <dgm:t>
        <a:bodyPr/>
        <a:lstStyle/>
        <a:p>
          <a:endParaRPr lang="pl-PL"/>
        </a:p>
      </dgm:t>
    </dgm:pt>
    <dgm:pt modelId="{28C1D47B-17A7-4763-B1EC-0DA3EFE0F737}" type="sibTrans" cxnId="{CD677BAE-14CA-41B8-A4CC-60ECD64A7A4D}">
      <dgm:prSet/>
      <dgm:spPr/>
      <dgm:t>
        <a:bodyPr/>
        <a:lstStyle/>
        <a:p>
          <a:endParaRPr lang="pl-PL"/>
        </a:p>
      </dgm:t>
    </dgm:pt>
    <dgm:pt modelId="{99FAF286-F904-40CF-A22B-0BDC81B8FA03}">
      <dgm:prSet phldrT="[Tekst]"/>
      <dgm:spPr/>
      <dgm:t>
        <a:bodyPr/>
        <a:lstStyle/>
        <a:p>
          <a:r>
            <a:rPr lang="pl-PL" dirty="0"/>
            <a:t>Etap 3</a:t>
          </a:r>
          <a:br>
            <a:rPr lang="pl-PL" dirty="0"/>
          </a:br>
          <a:r>
            <a:rPr lang="pl-PL" dirty="0"/>
            <a:t>2h</a:t>
          </a:r>
        </a:p>
      </dgm:t>
    </dgm:pt>
    <dgm:pt modelId="{A78C142A-9268-402F-8257-E6E246C390C9}" type="parTrans" cxnId="{D5AC557C-B5F6-4CFE-ABC4-59370B84BBF6}">
      <dgm:prSet/>
      <dgm:spPr/>
      <dgm:t>
        <a:bodyPr/>
        <a:lstStyle/>
        <a:p>
          <a:endParaRPr lang="pl-PL"/>
        </a:p>
      </dgm:t>
    </dgm:pt>
    <dgm:pt modelId="{4140DC81-5958-4BBC-9139-025A37EBCB94}" type="sibTrans" cxnId="{D5AC557C-B5F6-4CFE-ABC4-59370B84BBF6}">
      <dgm:prSet/>
      <dgm:spPr/>
      <dgm:t>
        <a:bodyPr/>
        <a:lstStyle/>
        <a:p>
          <a:endParaRPr lang="pl-PL"/>
        </a:p>
      </dgm:t>
    </dgm:pt>
    <dgm:pt modelId="{5670F065-A683-4E26-AFFC-4DA158073084}">
      <dgm:prSet phldrT="[Tekst]"/>
      <dgm:spPr/>
      <dgm:t>
        <a:bodyPr/>
        <a:lstStyle/>
        <a:p>
          <a:r>
            <a:rPr lang="pl-PL" dirty="0"/>
            <a:t>Etap 4</a:t>
          </a:r>
          <a:br>
            <a:rPr lang="pl-PL" dirty="0"/>
          </a:br>
          <a:r>
            <a:rPr lang="pl-PL" dirty="0"/>
            <a:t>2h</a:t>
          </a:r>
        </a:p>
      </dgm:t>
    </dgm:pt>
    <dgm:pt modelId="{76A255AF-E293-41A5-AA31-CF90CA81A6A5}" type="parTrans" cxnId="{7B42485B-F626-4AEE-AAFE-A55C74AEA609}">
      <dgm:prSet/>
      <dgm:spPr/>
      <dgm:t>
        <a:bodyPr/>
        <a:lstStyle/>
        <a:p>
          <a:endParaRPr lang="pl-PL"/>
        </a:p>
      </dgm:t>
    </dgm:pt>
    <dgm:pt modelId="{1E8A71A5-E76F-4BE1-97CE-12D263657370}" type="sibTrans" cxnId="{7B42485B-F626-4AEE-AAFE-A55C74AEA609}">
      <dgm:prSet/>
      <dgm:spPr/>
      <dgm:t>
        <a:bodyPr/>
        <a:lstStyle/>
        <a:p>
          <a:endParaRPr lang="pl-PL"/>
        </a:p>
      </dgm:t>
    </dgm:pt>
    <dgm:pt modelId="{F26A15E2-57B5-460F-9282-1EC8B5B417C4}" type="pres">
      <dgm:prSet presAssocID="{FA3F57DB-C9B0-43A1-84EE-8B30911F678D}" presName="Name0" presStyleCnt="0">
        <dgm:presLayoutVars>
          <dgm:chMax/>
          <dgm:chPref/>
          <dgm:dir/>
          <dgm:animLvl val="lvl"/>
        </dgm:presLayoutVars>
      </dgm:prSet>
      <dgm:spPr/>
      <dgm:t>
        <a:bodyPr/>
        <a:lstStyle/>
        <a:p>
          <a:endParaRPr lang="pl-PL"/>
        </a:p>
      </dgm:t>
    </dgm:pt>
    <dgm:pt modelId="{5E16C1A6-7302-4A9C-9585-3A316BD6CACB}" type="pres">
      <dgm:prSet presAssocID="{A33F4B5C-77BE-4DFA-A7B5-FFCD696CBAEC}" presName="composite" presStyleCnt="0"/>
      <dgm:spPr/>
    </dgm:pt>
    <dgm:pt modelId="{AB896391-A275-4601-89F5-9C44CB639E2C}" type="pres">
      <dgm:prSet presAssocID="{A33F4B5C-77BE-4DFA-A7B5-FFCD696CBAEC}" presName="Parent1" presStyleLbl="node1" presStyleIdx="0" presStyleCnt="8">
        <dgm:presLayoutVars>
          <dgm:chMax val="1"/>
          <dgm:chPref val="1"/>
          <dgm:bulletEnabled val="1"/>
        </dgm:presLayoutVars>
      </dgm:prSet>
      <dgm:spPr/>
      <dgm:t>
        <a:bodyPr/>
        <a:lstStyle/>
        <a:p>
          <a:endParaRPr lang="pl-PL"/>
        </a:p>
      </dgm:t>
    </dgm:pt>
    <dgm:pt modelId="{9E3C9992-12CE-4CD5-8439-BDF7D645AC06}" type="pres">
      <dgm:prSet presAssocID="{A33F4B5C-77BE-4DFA-A7B5-FFCD696CBAEC}" presName="Childtext1" presStyleLbl="revTx" presStyleIdx="0" presStyleCnt="4">
        <dgm:presLayoutVars>
          <dgm:chMax val="0"/>
          <dgm:chPref val="0"/>
          <dgm:bulletEnabled val="1"/>
        </dgm:presLayoutVars>
      </dgm:prSet>
      <dgm:spPr/>
    </dgm:pt>
    <dgm:pt modelId="{B89C9674-7749-48AC-8D4E-F70919465357}" type="pres">
      <dgm:prSet presAssocID="{A33F4B5C-77BE-4DFA-A7B5-FFCD696CBAEC}" presName="BalanceSpacing" presStyleCnt="0"/>
      <dgm:spPr/>
    </dgm:pt>
    <dgm:pt modelId="{252A3DC4-2994-41DC-866D-627C2653DD1D}" type="pres">
      <dgm:prSet presAssocID="{A33F4B5C-77BE-4DFA-A7B5-FFCD696CBAEC}" presName="BalanceSpacing1" presStyleCnt="0"/>
      <dgm:spPr/>
    </dgm:pt>
    <dgm:pt modelId="{CEB32104-761D-41FC-BA6A-D95679CFEB12}" type="pres">
      <dgm:prSet presAssocID="{BFEA5C43-F262-43B8-8E47-1ABD93BB1700}" presName="Accent1Text" presStyleLbl="node1" presStyleIdx="1" presStyleCnt="8"/>
      <dgm:spPr/>
      <dgm:t>
        <a:bodyPr/>
        <a:lstStyle/>
        <a:p>
          <a:endParaRPr lang="pl-PL"/>
        </a:p>
      </dgm:t>
    </dgm:pt>
    <dgm:pt modelId="{BAF6BD2E-69A6-44AF-8755-C1EE275257BD}" type="pres">
      <dgm:prSet presAssocID="{BFEA5C43-F262-43B8-8E47-1ABD93BB1700}" presName="spaceBetweenRectangles" presStyleCnt="0"/>
      <dgm:spPr/>
    </dgm:pt>
    <dgm:pt modelId="{58987016-DD2B-4B9D-B05A-BE93F26E4659}" type="pres">
      <dgm:prSet presAssocID="{21E98624-D5F6-49D4-BCD7-13091CF98FC6}" presName="composite" presStyleCnt="0"/>
      <dgm:spPr/>
    </dgm:pt>
    <dgm:pt modelId="{4B2C4587-7D45-4FC2-8F68-487B1C3FE27A}" type="pres">
      <dgm:prSet presAssocID="{21E98624-D5F6-49D4-BCD7-13091CF98FC6}" presName="Parent1" presStyleLbl="node1" presStyleIdx="2" presStyleCnt="8">
        <dgm:presLayoutVars>
          <dgm:chMax val="1"/>
          <dgm:chPref val="1"/>
          <dgm:bulletEnabled val="1"/>
        </dgm:presLayoutVars>
      </dgm:prSet>
      <dgm:spPr/>
      <dgm:t>
        <a:bodyPr/>
        <a:lstStyle/>
        <a:p>
          <a:endParaRPr lang="pl-PL"/>
        </a:p>
      </dgm:t>
    </dgm:pt>
    <dgm:pt modelId="{1B0AFFD0-8C35-49A5-9B39-0764B95FBDB2}" type="pres">
      <dgm:prSet presAssocID="{21E98624-D5F6-49D4-BCD7-13091CF98FC6}" presName="Childtext1" presStyleLbl="revTx" presStyleIdx="1" presStyleCnt="4">
        <dgm:presLayoutVars>
          <dgm:chMax val="0"/>
          <dgm:chPref val="0"/>
          <dgm:bulletEnabled val="1"/>
        </dgm:presLayoutVars>
      </dgm:prSet>
      <dgm:spPr/>
    </dgm:pt>
    <dgm:pt modelId="{E0AA9FA0-64B9-4F47-80EC-8E286F813099}" type="pres">
      <dgm:prSet presAssocID="{21E98624-D5F6-49D4-BCD7-13091CF98FC6}" presName="BalanceSpacing" presStyleCnt="0"/>
      <dgm:spPr/>
    </dgm:pt>
    <dgm:pt modelId="{E335B0E5-8913-4096-B8B8-4BDEDADBD6D6}" type="pres">
      <dgm:prSet presAssocID="{21E98624-D5F6-49D4-BCD7-13091CF98FC6}" presName="BalanceSpacing1" presStyleCnt="0"/>
      <dgm:spPr/>
    </dgm:pt>
    <dgm:pt modelId="{6D25A125-825E-46BC-A285-1481AE80D679}" type="pres">
      <dgm:prSet presAssocID="{28C1D47B-17A7-4763-B1EC-0DA3EFE0F737}" presName="Accent1Text" presStyleLbl="node1" presStyleIdx="3" presStyleCnt="8"/>
      <dgm:spPr/>
      <dgm:t>
        <a:bodyPr/>
        <a:lstStyle/>
        <a:p>
          <a:endParaRPr lang="pl-PL"/>
        </a:p>
      </dgm:t>
    </dgm:pt>
    <dgm:pt modelId="{503E621A-FA2E-4E98-8342-13028918AA76}" type="pres">
      <dgm:prSet presAssocID="{28C1D47B-17A7-4763-B1EC-0DA3EFE0F737}" presName="spaceBetweenRectangles" presStyleCnt="0"/>
      <dgm:spPr/>
    </dgm:pt>
    <dgm:pt modelId="{290C8B6F-BB9A-4684-94A6-04BA0248B37F}" type="pres">
      <dgm:prSet presAssocID="{99FAF286-F904-40CF-A22B-0BDC81B8FA03}" presName="composite" presStyleCnt="0"/>
      <dgm:spPr/>
    </dgm:pt>
    <dgm:pt modelId="{66C89D3C-1FCE-4FDE-BF23-8290E9678404}" type="pres">
      <dgm:prSet presAssocID="{99FAF286-F904-40CF-A22B-0BDC81B8FA03}" presName="Parent1" presStyleLbl="node1" presStyleIdx="4" presStyleCnt="8">
        <dgm:presLayoutVars>
          <dgm:chMax val="1"/>
          <dgm:chPref val="1"/>
          <dgm:bulletEnabled val="1"/>
        </dgm:presLayoutVars>
      </dgm:prSet>
      <dgm:spPr/>
      <dgm:t>
        <a:bodyPr/>
        <a:lstStyle/>
        <a:p>
          <a:endParaRPr lang="pl-PL"/>
        </a:p>
      </dgm:t>
    </dgm:pt>
    <dgm:pt modelId="{7AB8CD92-BA9F-4337-AC98-AA9F33EDD666}" type="pres">
      <dgm:prSet presAssocID="{99FAF286-F904-40CF-A22B-0BDC81B8FA03}" presName="Childtext1" presStyleLbl="revTx" presStyleIdx="2" presStyleCnt="4">
        <dgm:presLayoutVars>
          <dgm:chMax val="0"/>
          <dgm:chPref val="0"/>
          <dgm:bulletEnabled val="1"/>
        </dgm:presLayoutVars>
      </dgm:prSet>
      <dgm:spPr/>
    </dgm:pt>
    <dgm:pt modelId="{21C4F0C6-A0B0-436E-921E-5834278E12D0}" type="pres">
      <dgm:prSet presAssocID="{99FAF286-F904-40CF-A22B-0BDC81B8FA03}" presName="BalanceSpacing" presStyleCnt="0"/>
      <dgm:spPr/>
    </dgm:pt>
    <dgm:pt modelId="{EBEE3BDA-0892-4C4C-884D-24156463A9BE}" type="pres">
      <dgm:prSet presAssocID="{99FAF286-F904-40CF-A22B-0BDC81B8FA03}" presName="BalanceSpacing1" presStyleCnt="0"/>
      <dgm:spPr/>
    </dgm:pt>
    <dgm:pt modelId="{52099E42-608C-4343-997F-7FA358F8D0D5}" type="pres">
      <dgm:prSet presAssocID="{4140DC81-5958-4BBC-9139-025A37EBCB94}" presName="Accent1Text" presStyleLbl="node1" presStyleIdx="5" presStyleCnt="8"/>
      <dgm:spPr/>
      <dgm:t>
        <a:bodyPr/>
        <a:lstStyle/>
        <a:p>
          <a:endParaRPr lang="pl-PL"/>
        </a:p>
      </dgm:t>
    </dgm:pt>
    <dgm:pt modelId="{E6215376-9602-4525-BDD1-DC68F1906161}" type="pres">
      <dgm:prSet presAssocID="{4140DC81-5958-4BBC-9139-025A37EBCB94}" presName="spaceBetweenRectangles" presStyleCnt="0"/>
      <dgm:spPr/>
    </dgm:pt>
    <dgm:pt modelId="{E981D269-B3EE-4948-A7BB-686BD3625923}" type="pres">
      <dgm:prSet presAssocID="{5670F065-A683-4E26-AFFC-4DA158073084}" presName="composite" presStyleCnt="0"/>
      <dgm:spPr/>
    </dgm:pt>
    <dgm:pt modelId="{2D48E633-03F8-4315-A513-A07C02190E62}" type="pres">
      <dgm:prSet presAssocID="{5670F065-A683-4E26-AFFC-4DA158073084}" presName="Parent1" presStyleLbl="node1" presStyleIdx="6" presStyleCnt="8">
        <dgm:presLayoutVars>
          <dgm:chMax val="1"/>
          <dgm:chPref val="1"/>
          <dgm:bulletEnabled val="1"/>
        </dgm:presLayoutVars>
      </dgm:prSet>
      <dgm:spPr/>
      <dgm:t>
        <a:bodyPr/>
        <a:lstStyle/>
        <a:p>
          <a:endParaRPr lang="pl-PL"/>
        </a:p>
      </dgm:t>
    </dgm:pt>
    <dgm:pt modelId="{27DF267F-91AC-4013-8F3B-E56BCD84CAC2}" type="pres">
      <dgm:prSet presAssocID="{5670F065-A683-4E26-AFFC-4DA158073084}" presName="Childtext1" presStyleLbl="revTx" presStyleIdx="3" presStyleCnt="4">
        <dgm:presLayoutVars>
          <dgm:chMax val="0"/>
          <dgm:chPref val="0"/>
          <dgm:bulletEnabled val="1"/>
        </dgm:presLayoutVars>
      </dgm:prSet>
      <dgm:spPr/>
    </dgm:pt>
    <dgm:pt modelId="{3CABB527-BEA7-4DA0-8FE6-E25E698CAB80}" type="pres">
      <dgm:prSet presAssocID="{5670F065-A683-4E26-AFFC-4DA158073084}" presName="BalanceSpacing" presStyleCnt="0"/>
      <dgm:spPr/>
    </dgm:pt>
    <dgm:pt modelId="{343D7F5A-ECDC-478F-9AD6-205FCD904357}" type="pres">
      <dgm:prSet presAssocID="{5670F065-A683-4E26-AFFC-4DA158073084}" presName="BalanceSpacing1" presStyleCnt="0"/>
      <dgm:spPr/>
    </dgm:pt>
    <dgm:pt modelId="{C4D2DD60-0622-41C1-B3B7-5F1BFA1B6430}" type="pres">
      <dgm:prSet presAssocID="{1E8A71A5-E76F-4BE1-97CE-12D263657370}" presName="Accent1Text" presStyleLbl="node1" presStyleIdx="7" presStyleCnt="8"/>
      <dgm:spPr/>
      <dgm:t>
        <a:bodyPr/>
        <a:lstStyle/>
        <a:p>
          <a:endParaRPr lang="pl-PL"/>
        </a:p>
      </dgm:t>
    </dgm:pt>
  </dgm:ptLst>
  <dgm:cxnLst>
    <dgm:cxn modelId="{54D54F64-DEB6-4345-B1AA-1C829E613C4C}" type="presOf" srcId="{1E8A71A5-E76F-4BE1-97CE-12D263657370}" destId="{C4D2DD60-0622-41C1-B3B7-5F1BFA1B6430}" srcOrd="0" destOrd="0" presId="urn:microsoft.com/office/officeart/2008/layout/AlternatingHexagons"/>
    <dgm:cxn modelId="{F05996C4-872D-48F9-91D6-AE0E88FE8886}" srcId="{FA3F57DB-C9B0-43A1-84EE-8B30911F678D}" destId="{A33F4B5C-77BE-4DFA-A7B5-FFCD696CBAEC}" srcOrd="0" destOrd="0" parTransId="{028DDC15-E1F4-4A42-BB57-97D62213C2A2}" sibTransId="{BFEA5C43-F262-43B8-8E47-1ABD93BB1700}"/>
    <dgm:cxn modelId="{83E629A5-DAE6-4B5C-A5DE-DE8953A93343}" type="presOf" srcId="{28C1D47B-17A7-4763-B1EC-0DA3EFE0F737}" destId="{6D25A125-825E-46BC-A285-1481AE80D679}" srcOrd="0" destOrd="0" presId="urn:microsoft.com/office/officeart/2008/layout/AlternatingHexagons"/>
    <dgm:cxn modelId="{D5AC557C-B5F6-4CFE-ABC4-59370B84BBF6}" srcId="{FA3F57DB-C9B0-43A1-84EE-8B30911F678D}" destId="{99FAF286-F904-40CF-A22B-0BDC81B8FA03}" srcOrd="2" destOrd="0" parTransId="{A78C142A-9268-402F-8257-E6E246C390C9}" sibTransId="{4140DC81-5958-4BBC-9139-025A37EBCB94}"/>
    <dgm:cxn modelId="{39AFDBF3-79FD-4B5F-B762-4BB259EE8E60}" type="presOf" srcId="{5670F065-A683-4E26-AFFC-4DA158073084}" destId="{2D48E633-03F8-4315-A513-A07C02190E62}" srcOrd="0" destOrd="0" presId="urn:microsoft.com/office/officeart/2008/layout/AlternatingHexagons"/>
    <dgm:cxn modelId="{CD677BAE-14CA-41B8-A4CC-60ECD64A7A4D}" srcId="{FA3F57DB-C9B0-43A1-84EE-8B30911F678D}" destId="{21E98624-D5F6-49D4-BCD7-13091CF98FC6}" srcOrd="1" destOrd="0" parTransId="{8288D1FE-EF08-4962-8F10-89AA7AA751AA}" sibTransId="{28C1D47B-17A7-4763-B1EC-0DA3EFE0F737}"/>
    <dgm:cxn modelId="{E314558D-F34B-48B3-BFAE-D5330CB0B202}" type="presOf" srcId="{A33F4B5C-77BE-4DFA-A7B5-FFCD696CBAEC}" destId="{AB896391-A275-4601-89F5-9C44CB639E2C}" srcOrd="0" destOrd="0" presId="urn:microsoft.com/office/officeart/2008/layout/AlternatingHexagons"/>
    <dgm:cxn modelId="{29A70FE8-FC64-41DF-A895-2033E855DBAA}" type="presOf" srcId="{21E98624-D5F6-49D4-BCD7-13091CF98FC6}" destId="{4B2C4587-7D45-4FC2-8F68-487B1C3FE27A}" srcOrd="0" destOrd="0" presId="urn:microsoft.com/office/officeart/2008/layout/AlternatingHexagons"/>
    <dgm:cxn modelId="{72C3CF7E-5DD8-4788-B77D-745FA17A28E6}" type="presOf" srcId="{BFEA5C43-F262-43B8-8E47-1ABD93BB1700}" destId="{CEB32104-761D-41FC-BA6A-D95679CFEB12}" srcOrd="0" destOrd="0" presId="urn:microsoft.com/office/officeart/2008/layout/AlternatingHexagons"/>
    <dgm:cxn modelId="{722D365E-6201-46B3-A143-91B99E33E2CA}" type="presOf" srcId="{4140DC81-5958-4BBC-9139-025A37EBCB94}" destId="{52099E42-608C-4343-997F-7FA358F8D0D5}" srcOrd="0" destOrd="0" presId="urn:microsoft.com/office/officeart/2008/layout/AlternatingHexagons"/>
    <dgm:cxn modelId="{7B42485B-F626-4AEE-AAFE-A55C74AEA609}" srcId="{FA3F57DB-C9B0-43A1-84EE-8B30911F678D}" destId="{5670F065-A683-4E26-AFFC-4DA158073084}" srcOrd="3" destOrd="0" parTransId="{76A255AF-E293-41A5-AA31-CF90CA81A6A5}" sibTransId="{1E8A71A5-E76F-4BE1-97CE-12D263657370}"/>
    <dgm:cxn modelId="{0F807B47-EF0F-4E79-9499-BD0C0D4D7D1E}" type="presOf" srcId="{FA3F57DB-C9B0-43A1-84EE-8B30911F678D}" destId="{F26A15E2-57B5-460F-9282-1EC8B5B417C4}" srcOrd="0" destOrd="0" presId="urn:microsoft.com/office/officeart/2008/layout/AlternatingHexagons"/>
    <dgm:cxn modelId="{B13A8BE0-09FE-45E1-9EBF-D28F22CCF646}" type="presOf" srcId="{99FAF286-F904-40CF-A22B-0BDC81B8FA03}" destId="{66C89D3C-1FCE-4FDE-BF23-8290E9678404}" srcOrd="0" destOrd="0" presId="urn:microsoft.com/office/officeart/2008/layout/AlternatingHexagons"/>
    <dgm:cxn modelId="{0BBBC54C-FDDD-4B33-A95C-F27062F5CB4F}" type="presParOf" srcId="{F26A15E2-57B5-460F-9282-1EC8B5B417C4}" destId="{5E16C1A6-7302-4A9C-9585-3A316BD6CACB}" srcOrd="0" destOrd="0" presId="urn:microsoft.com/office/officeart/2008/layout/AlternatingHexagons"/>
    <dgm:cxn modelId="{74C1E091-B5F2-4E87-BE2C-3E75C2E998DD}" type="presParOf" srcId="{5E16C1A6-7302-4A9C-9585-3A316BD6CACB}" destId="{AB896391-A275-4601-89F5-9C44CB639E2C}" srcOrd="0" destOrd="0" presId="urn:microsoft.com/office/officeart/2008/layout/AlternatingHexagons"/>
    <dgm:cxn modelId="{5E1090EC-6D83-4C29-8533-81E53307EC45}" type="presParOf" srcId="{5E16C1A6-7302-4A9C-9585-3A316BD6CACB}" destId="{9E3C9992-12CE-4CD5-8439-BDF7D645AC06}" srcOrd="1" destOrd="0" presId="urn:microsoft.com/office/officeart/2008/layout/AlternatingHexagons"/>
    <dgm:cxn modelId="{8B73F293-5383-413C-AC86-7F509493C484}" type="presParOf" srcId="{5E16C1A6-7302-4A9C-9585-3A316BD6CACB}" destId="{B89C9674-7749-48AC-8D4E-F70919465357}" srcOrd="2" destOrd="0" presId="urn:microsoft.com/office/officeart/2008/layout/AlternatingHexagons"/>
    <dgm:cxn modelId="{87AC7B87-717C-49A7-909F-BCB00E499A4D}" type="presParOf" srcId="{5E16C1A6-7302-4A9C-9585-3A316BD6CACB}" destId="{252A3DC4-2994-41DC-866D-627C2653DD1D}" srcOrd="3" destOrd="0" presId="urn:microsoft.com/office/officeart/2008/layout/AlternatingHexagons"/>
    <dgm:cxn modelId="{87DF397B-0D6D-4E21-88EF-D75EF2588D77}" type="presParOf" srcId="{5E16C1A6-7302-4A9C-9585-3A316BD6CACB}" destId="{CEB32104-761D-41FC-BA6A-D95679CFEB12}" srcOrd="4" destOrd="0" presId="urn:microsoft.com/office/officeart/2008/layout/AlternatingHexagons"/>
    <dgm:cxn modelId="{CDC0D275-8381-4501-9431-DF604EF0EA6F}" type="presParOf" srcId="{F26A15E2-57B5-460F-9282-1EC8B5B417C4}" destId="{BAF6BD2E-69A6-44AF-8755-C1EE275257BD}" srcOrd="1" destOrd="0" presId="urn:microsoft.com/office/officeart/2008/layout/AlternatingHexagons"/>
    <dgm:cxn modelId="{177C6F10-7667-463E-BD7E-5BFA16758506}" type="presParOf" srcId="{F26A15E2-57B5-460F-9282-1EC8B5B417C4}" destId="{58987016-DD2B-4B9D-B05A-BE93F26E4659}" srcOrd="2" destOrd="0" presId="urn:microsoft.com/office/officeart/2008/layout/AlternatingHexagons"/>
    <dgm:cxn modelId="{F982F11B-9505-4AF7-AEA2-49B851E812A2}" type="presParOf" srcId="{58987016-DD2B-4B9D-B05A-BE93F26E4659}" destId="{4B2C4587-7D45-4FC2-8F68-487B1C3FE27A}" srcOrd="0" destOrd="0" presId="urn:microsoft.com/office/officeart/2008/layout/AlternatingHexagons"/>
    <dgm:cxn modelId="{FAE50A64-15DD-4A30-A9FB-8DEF4E73132D}" type="presParOf" srcId="{58987016-DD2B-4B9D-B05A-BE93F26E4659}" destId="{1B0AFFD0-8C35-49A5-9B39-0764B95FBDB2}" srcOrd="1" destOrd="0" presId="urn:microsoft.com/office/officeart/2008/layout/AlternatingHexagons"/>
    <dgm:cxn modelId="{71E55D82-944B-4BD8-9B5C-7571AD211AAA}" type="presParOf" srcId="{58987016-DD2B-4B9D-B05A-BE93F26E4659}" destId="{E0AA9FA0-64B9-4F47-80EC-8E286F813099}" srcOrd="2" destOrd="0" presId="urn:microsoft.com/office/officeart/2008/layout/AlternatingHexagons"/>
    <dgm:cxn modelId="{E19A2BE7-7898-437F-B6D8-D3961857F21F}" type="presParOf" srcId="{58987016-DD2B-4B9D-B05A-BE93F26E4659}" destId="{E335B0E5-8913-4096-B8B8-4BDEDADBD6D6}" srcOrd="3" destOrd="0" presId="urn:microsoft.com/office/officeart/2008/layout/AlternatingHexagons"/>
    <dgm:cxn modelId="{A09F6F98-6CD1-4284-B016-D8AF3AB00544}" type="presParOf" srcId="{58987016-DD2B-4B9D-B05A-BE93F26E4659}" destId="{6D25A125-825E-46BC-A285-1481AE80D679}" srcOrd="4" destOrd="0" presId="urn:microsoft.com/office/officeart/2008/layout/AlternatingHexagons"/>
    <dgm:cxn modelId="{D22A4207-4B59-448D-8965-AE0340EA0FEA}" type="presParOf" srcId="{F26A15E2-57B5-460F-9282-1EC8B5B417C4}" destId="{503E621A-FA2E-4E98-8342-13028918AA76}" srcOrd="3" destOrd="0" presId="urn:microsoft.com/office/officeart/2008/layout/AlternatingHexagons"/>
    <dgm:cxn modelId="{938401C1-6985-4C45-A7E3-D0E9FDE1AF7F}" type="presParOf" srcId="{F26A15E2-57B5-460F-9282-1EC8B5B417C4}" destId="{290C8B6F-BB9A-4684-94A6-04BA0248B37F}" srcOrd="4" destOrd="0" presId="urn:microsoft.com/office/officeart/2008/layout/AlternatingHexagons"/>
    <dgm:cxn modelId="{D3442145-7C0B-48DF-8ACA-8E106B7794F9}" type="presParOf" srcId="{290C8B6F-BB9A-4684-94A6-04BA0248B37F}" destId="{66C89D3C-1FCE-4FDE-BF23-8290E9678404}" srcOrd="0" destOrd="0" presId="urn:microsoft.com/office/officeart/2008/layout/AlternatingHexagons"/>
    <dgm:cxn modelId="{743F7AD3-EABD-4587-9735-693F806BE5B6}" type="presParOf" srcId="{290C8B6F-BB9A-4684-94A6-04BA0248B37F}" destId="{7AB8CD92-BA9F-4337-AC98-AA9F33EDD666}" srcOrd="1" destOrd="0" presId="urn:microsoft.com/office/officeart/2008/layout/AlternatingHexagons"/>
    <dgm:cxn modelId="{41506FD3-98C3-4278-B86A-6A3D69D2B601}" type="presParOf" srcId="{290C8B6F-BB9A-4684-94A6-04BA0248B37F}" destId="{21C4F0C6-A0B0-436E-921E-5834278E12D0}" srcOrd="2" destOrd="0" presId="urn:microsoft.com/office/officeart/2008/layout/AlternatingHexagons"/>
    <dgm:cxn modelId="{0E737D6B-316A-4A75-84FB-281EA9FA6B56}" type="presParOf" srcId="{290C8B6F-BB9A-4684-94A6-04BA0248B37F}" destId="{EBEE3BDA-0892-4C4C-884D-24156463A9BE}" srcOrd="3" destOrd="0" presId="urn:microsoft.com/office/officeart/2008/layout/AlternatingHexagons"/>
    <dgm:cxn modelId="{6E255714-344B-4DE9-B536-576687BE7073}" type="presParOf" srcId="{290C8B6F-BB9A-4684-94A6-04BA0248B37F}" destId="{52099E42-608C-4343-997F-7FA358F8D0D5}" srcOrd="4" destOrd="0" presId="urn:microsoft.com/office/officeart/2008/layout/AlternatingHexagons"/>
    <dgm:cxn modelId="{AB2DCBD4-22E3-40AA-818A-B2FFEDCD1557}" type="presParOf" srcId="{F26A15E2-57B5-460F-9282-1EC8B5B417C4}" destId="{E6215376-9602-4525-BDD1-DC68F1906161}" srcOrd="5" destOrd="0" presId="urn:microsoft.com/office/officeart/2008/layout/AlternatingHexagons"/>
    <dgm:cxn modelId="{B43ED54F-8C0D-4C21-B7FA-793FF63BB0B4}" type="presParOf" srcId="{F26A15E2-57B5-460F-9282-1EC8B5B417C4}" destId="{E981D269-B3EE-4948-A7BB-686BD3625923}" srcOrd="6" destOrd="0" presId="urn:microsoft.com/office/officeart/2008/layout/AlternatingHexagons"/>
    <dgm:cxn modelId="{6B3209F3-92D9-4EB6-B0DB-B84796A260EF}" type="presParOf" srcId="{E981D269-B3EE-4948-A7BB-686BD3625923}" destId="{2D48E633-03F8-4315-A513-A07C02190E62}" srcOrd="0" destOrd="0" presId="urn:microsoft.com/office/officeart/2008/layout/AlternatingHexagons"/>
    <dgm:cxn modelId="{568FE44D-90A2-457C-9AD6-DBF2ED231E82}" type="presParOf" srcId="{E981D269-B3EE-4948-A7BB-686BD3625923}" destId="{27DF267F-91AC-4013-8F3B-E56BCD84CAC2}" srcOrd="1" destOrd="0" presId="urn:microsoft.com/office/officeart/2008/layout/AlternatingHexagons"/>
    <dgm:cxn modelId="{3285B98E-6B94-4B3F-9790-499156AB23F9}" type="presParOf" srcId="{E981D269-B3EE-4948-A7BB-686BD3625923}" destId="{3CABB527-BEA7-4DA0-8FE6-E25E698CAB80}" srcOrd="2" destOrd="0" presId="urn:microsoft.com/office/officeart/2008/layout/AlternatingHexagons"/>
    <dgm:cxn modelId="{4ACD4D55-9E53-4993-B1D4-E288E9A88F1F}" type="presParOf" srcId="{E981D269-B3EE-4948-A7BB-686BD3625923}" destId="{343D7F5A-ECDC-478F-9AD6-205FCD904357}" srcOrd="3" destOrd="0" presId="urn:microsoft.com/office/officeart/2008/layout/AlternatingHexagons"/>
    <dgm:cxn modelId="{51B36886-C664-4D35-952B-5F41AF720E0B}" type="presParOf" srcId="{E981D269-B3EE-4948-A7BB-686BD3625923}" destId="{C4D2DD60-0622-41C1-B3B7-5F1BFA1B6430}"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słaba pod względem merytorycznym. Brakujące elementy.</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dobra pod względem merytorycznym. Brak lub niewielkie błędy</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bardzo dobra pod względem merytorycznym. Poprawne, ciekawe treści.</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FE99AB6E-48BF-4AC1-891A-883E3D319465}" srcId="{E100BC8B-1412-4DAB-BC12-959591CE41B4}" destId="{CB57F2EC-E246-445B-9935-8F75B36F04D7}" srcOrd="2" destOrd="0" parTransId="{751F8A84-F9C9-4816-8B52-37B163D525C2}" sibTransId="{5EB525D4-90CC-4E25-A69D-712918B8AAAF}"/>
    <dgm:cxn modelId="{EE3BD166-5C44-4F80-A2BD-310E4AA0E3EC}" type="presOf" srcId="{AC5121F0-BD61-4099-9915-7A0007FD427A}" destId="{4C4331ED-2AE6-4225-9F0A-BF19D64FC5BA}" srcOrd="1"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4B84D60-8DB6-4B57-BE70-F0514C2AD0F1}" type="presOf" srcId="{09729E53-ADB6-49E6-A51E-90BF7C42CA61}" destId="{DAA902ED-0313-4A8D-BD69-C0CC7709BE1B}" srcOrd="0" destOrd="1" presId="urn:microsoft.com/office/officeart/2005/8/layout/process1"/>
    <dgm:cxn modelId="{F0C3B315-5927-41F4-B337-F2BD63CD6851}" type="presOf" srcId="{743E523E-F6E9-4085-A585-F0219C672B6A}" destId="{766D261F-4321-4CF4-8725-1E69B688EF72}" srcOrd="0" destOrd="1" presId="urn:microsoft.com/office/officeart/2005/8/layout/process1"/>
    <dgm:cxn modelId="{3D35EA39-51FD-4D21-8637-47FECE2C94A7}" type="presOf" srcId="{A017BB2F-1624-44E6-AF0B-A86EDAEA6EFE}" destId="{DAA902ED-0313-4A8D-BD69-C0CC7709BE1B}" srcOrd="0" destOrd="0"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24FD5BD6-8C5D-40BE-8F68-21FD5EE72DC4}" type="presOf" srcId="{AC5121F0-BD61-4099-9915-7A0007FD427A}" destId="{1C217490-DFB1-4B29-B82D-4C97BE4ECA9A}" srcOrd="0" destOrd="0" presId="urn:microsoft.com/office/officeart/2005/8/layout/process1"/>
    <dgm:cxn modelId="{205B8CCF-1EF9-4767-A988-04FADE0ACC83}" type="presOf" srcId="{4092AB52-4CA7-49B1-B052-C695EB07159B}" destId="{16B1B405-2687-4925-B6F4-B1B39D47B1A9}"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6DD8B26E-F266-4038-B537-43EF729DBF69}" srcId="{CB57F2EC-E246-445B-9935-8F75B36F04D7}" destId="{4E196973-7F7D-494A-BB4A-4A4D7B2FFA72}" srcOrd="0" destOrd="0" parTransId="{AA6274A1-1EA5-4E22-B5A4-81A48244DA8B}" sibTransId="{160CBA3A-46DD-4D62-B509-04E28212FF7C}"/>
    <dgm:cxn modelId="{CAF4051D-EA07-4710-8055-2C114D1A196E}" type="presOf" srcId="{CB57F2EC-E246-445B-9935-8F75B36F04D7}" destId="{CBCE65A1-1999-4EE5-9E1A-9E0022102EEC}"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32C7143B-57BE-47CC-93CD-644FAAD1AA9E}" type="presOf" srcId="{E100BC8B-1412-4DAB-BC12-959591CE41B4}" destId="{46722506-715C-4913-81C6-1A2DA7D5DE01}" srcOrd="0" destOrd="0" presId="urn:microsoft.com/office/officeart/2005/8/layout/process1"/>
    <dgm:cxn modelId="{8149C479-345A-4263-B38B-07DE40CD3349}" type="presOf" srcId="{4092AB52-4CA7-49B1-B052-C695EB07159B}" destId="{1FBF3387-A21F-4E03-881E-388F02863ACD}" srcOrd="1"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a:t>Prezentacja mało czytelna, pobieżna, nie budząca zainteresowania. </a:t>
          </a:r>
          <a:endParaRPr lang="pl-PL" dirty="0"/>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Prezentacja czytelna, dobra, interesująca.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Prezentacja ładna, wyczerpująca, budząca zainteresowanie.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909C4BD-3E0A-483F-BD95-D17477547B8D}">
      <dgm:prSet/>
      <dgm:spPr/>
      <dgm:t>
        <a:bodyPr/>
        <a:lstStyle/>
        <a:p>
          <a:r>
            <a:rPr lang="pl-PL" dirty="0"/>
            <a:t>Brak udziału w dyskusji.</a:t>
          </a:r>
        </a:p>
      </dgm:t>
    </dgm:pt>
    <dgm:pt modelId="{DAF1C2D8-3B5B-48D9-87AA-4E4381AA0520}" type="parTrans" cxnId="{04244F11-51A8-4853-8957-824C2B2A6788}">
      <dgm:prSet/>
      <dgm:spPr/>
      <dgm:t>
        <a:bodyPr/>
        <a:lstStyle/>
        <a:p>
          <a:endParaRPr lang="pl-PL"/>
        </a:p>
      </dgm:t>
    </dgm:pt>
    <dgm:pt modelId="{1DBA6424-F68E-42A8-B3A5-CDDD31634E00}" type="sibTrans" cxnId="{04244F11-51A8-4853-8957-824C2B2A6788}">
      <dgm:prSet/>
      <dgm:spPr/>
      <dgm:t>
        <a:bodyPr/>
        <a:lstStyle/>
        <a:p>
          <a:endParaRPr lang="pl-PL"/>
        </a:p>
      </dgm:t>
    </dgm:pt>
    <dgm:pt modelId="{720F337C-B9ED-4F92-869F-226FC4291C99}">
      <dgm:prSet/>
      <dgm:spPr/>
      <dgm:t>
        <a:bodyPr/>
        <a:lstStyle/>
        <a:p>
          <a:r>
            <a:rPr lang="pl-PL" dirty="0"/>
            <a:t>Uczeń angażuje się w dyskusję ale jego wkład jest mały </a:t>
          </a:r>
        </a:p>
      </dgm:t>
    </dgm:pt>
    <dgm:pt modelId="{1E4A777A-0E41-4F4B-9278-BBF81DF31E7C}" type="parTrans" cxnId="{EC9FB82C-48EA-4EB9-9BC3-EFA9D15C1C57}">
      <dgm:prSet/>
      <dgm:spPr/>
      <dgm:t>
        <a:bodyPr/>
        <a:lstStyle/>
        <a:p>
          <a:endParaRPr lang="pl-PL"/>
        </a:p>
      </dgm:t>
    </dgm:pt>
    <dgm:pt modelId="{E5003560-A048-46B2-AA93-763D153A3535}" type="sibTrans" cxnId="{EC9FB82C-48EA-4EB9-9BC3-EFA9D15C1C57}">
      <dgm:prSet/>
      <dgm:spPr/>
      <dgm:t>
        <a:bodyPr/>
        <a:lstStyle/>
        <a:p>
          <a:endParaRPr lang="pl-PL"/>
        </a:p>
      </dgm:t>
    </dgm:pt>
    <dgm:pt modelId="{0B17548C-097F-4D7B-8A3C-C79225592A83}">
      <dgm:prSet phldrT="[Tekst]"/>
      <dgm:spPr/>
      <dgm:t>
        <a:bodyPr/>
        <a:lstStyle/>
        <a:p>
          <a:r>
            <a:rPr lang="pl-PL" dirty="0"/>
            <a:t>Uczeń angażuje się w dyskusję i jego wkład jest duży</a:t>
          </a:r>
        </a:p>
      </dgm:t>
    </dgm:pt>
    <dgm:pt modelId="{76E2588C-412C-41E6-8ED4-822E1F4FCB0E}" type="parTrans" cxnId="{659ACC3D-969E-41F3-B731-FFC74CCD1C27}">
      <dgm:prSet/>
      <dgm:spPr/>
      <dgm:t>
        <a:bodyPr/>
        <a:lstStyle/>
        <a:p>
          <a:endParaRPr lang="pl-PL"/>
        </a:p>
      </dgm:t>
    </dgm:pt>
    <dgm:pt modelId="{6CF1EA4E-9D0B-4ED8-89F5-1B87A88277B1}" type="sibTrans" cxnId="{659ACC3D-969E-41F3-B731-FFC74CCD1C27}">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5F0EF9A6-6FFD-41B9-800C-992A46ADBB13}" type="presOf" srcId="{5A16F7FA-8479-4564-8B81-8080D024587B}" destId="{766D261F-4321-4CF4-8725-1E69B688EF72}" srcOrd="0" destOrd="0" presId="urn:microsoft.com/office/officeart/2005/8/layout/process1"/>
    <dgm:cxn modelId="{04244F11-51A8-4853-8957-824C2B2A6788}" srcId="{5A16F7FA-8479-4564-8B81-8080D024587B}" destId="{4909C4BD-3E0A-483F-BD95-D17477547B8D}" srcOrd="1" destOrd="0" parTransId="{DAF1C2D8-3B5B-48D9-87AA-4E4381AA0520}" sibTransId="{1DBA6424-F68E-42A8-B3A5-CDDD31634E00}"/>
    <dgm:cxn modelId="{189E997D-82BF-49C9-AABF-F346013867ED}" srcId="{E100BC8B-1412-4DAB-BC12-959591CE41B4}" destId="{5A16F7FA-8479-4564-8B81-8080D024587B}" srcOrd="0" destOrd="0" parTransId="{2AA21F25-C468-4CAF-8395-E6BA4F59A546}" sibTransId="{AC5121F0-BD61-4099-9915-7A0007FD427A}"/>
    <dgm:cxn modelId="{4046449D-FB52-4308-AEF7-B2F508A3BA00}" srcId="{E100BC8B-1412-4DAB-BC12-959591CE41B4}" destId="{A017BB2F-1624-44E6-AF0B-A86EDAEA6EFE}" srcOrd="1" destOrd="0" parTransId="{911A2ED4-438B-4595-A041-57F0962CB423}" sibTransId="{4092AB52-4CA7-49B1-B052-C695EB07159B}"/>
    <dgm:cxn modelId="{8149C479-345A-4263-B38B-07DE40CD3349}" type="presOf" srcId="{4092AB52-4CA7-49B1-B052-C695EB07159B}" destId="{1FBF3387-A21F-4E03-881E-388F02863ACD}" srcOrd="1" destOrd="0" presId="urn:microsoft.com/office/officeart/2005/8/layout/process1"/>
    <dgm:cxn modelId="{34B84D60-8DB6-4B57-BE70-F0514C2AD0F1}" type="presOf" srcId="{09729E53-ADB6-49E6-A51E-90BF7C42CA61}" destId="{DAA902ED-0313-4A8D-BD69-C0CC7709BE1B}" srcOrd="0" destOrd="1" presId="urn:microsoft.com/office/officeart/2005/8/layout/process1"/>
    <dgm:cxn modelId="{32C7143B-57BE-47CC-93CD-644FAAD1AA9E}" type="presOf" srcId="{E100BC8B-1412-4DAB-BC12-959591CE41B4}" destId="{46722506-715C-4913-81C6-1A2DA7D5DE01}" srcOrd="0" destOrd="0" presId="urn:microsoft.com/office/officeart/2005/8/layout/process1"/>
    <dgm:cxn modelId="{EE3BD166-5C44-4F80-A2BD-310E4AA0E3EC}" type="presOf" srcId="{AC5121F0-BD61-4099-9915-7A0007FD427A}" destId="{4C4331ED-2AE6-4225-9F0A-BF19D64FC5BA}" srcOrd="1" destOrd="0"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659ACC3D-969E-41F3-B731-FFC74CCD1C27}" srcId="{CB57F2EC-E246-445B-9935-8F75B36F04D7}" destId="{0B17548C-097F-4D7B-8A3C-C79225592A83}" srcOrd="1" destOrd="0" parTransId="{76E2588C-412C-41E6-8ED4-822E1F4FCB0E}" sibTransId="{6CF1EA4E-9D0B-4ED8-89F5-1B87A88277B1}"/>
    <dgm:cxn modelId="{F0C3B315-5927-41F4-B337-F2BD63CD6851}" type="presOf" srcId="{743E523E-F6E9-4085-A585-F0219C672B6A}" destId="{766D261F-4321-4CF4-8725-1E69B688EF72}"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6F7418DD-DBF5-4656-B42C-6782CB4DB718}" srcId="{5A16F7FA-8479-4564-8B81-8080D024587B}" destId="{743E523E-F6E9-4085-A585-F0219C672B6A}" srcOrd="0" destOrd="0" parTransId="{041FCEA3-F38C-4748-B083-9A0ACB79E814}" sibTransId="{771A0BCD-8155-465C-B2CE-5B2CA6D651F0}"/>
    <dgm:cxn modelId="{5DB68242-A601-43EB-B48B-31767E628385}" type="presOf" srcId="{720F337C-B9ED-4F92-869F-226FC4291C99}" destId="{DAA902ED-0313-4A8D-BD69-C0CC7709BE1B}" srcOrd="0" destOrd="2" presId="urn:microsoft.com/office/officeart/2005/8/layout/process1"/>
    <dgm:cxn modelId="{3D35EA39-51FD-4D21-8637-47FECE2C94A7}" type="presOf" srcId="{A017BB2F-1624-44E6-AF0B-A86EDAEA6EFE}" destId="{DAA902ED-0313-4A8D-BD69-C0CC7709BE1B}" srcOrd="0"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24FD5BD6-8C5D-40BE-8F68-21FD5EE72DC4}" type="presOf" srcId="{AC5121F0-BD61-4099-9915-7A0007FD427A}" destId="{1C217490-DFB1-4B29-B82D-4C97BE4ECA9A}" srcOrd="0" destOrd="0" presId="urn:microsoft.com/office/officeart/2005/8/layout/process1"/>
    <dgm:cxn modelId="{89947423-8AE4-409E-841F-E2FD9EF8A08F}" type="presOf" srcId="{0B17548C-097F-4D7B-8A3C-C79225592A83}" destId="{CBCE65A1-1999-4EE5-9E1A-9E0022102EEC}" srcOrd="0" destOrd="2" presId="urn:microsoft.com/office/officeart/2005/8/layout/process1"/>
    <dgm:cxn modelId="{205B8CCF-1EF9-4767-A988-04FADE0ACC83}" type="presOf" srcId="{4092AB52-4CA7-49B1-B052-C695EB07159B}" destId="{16B1B405-2687-4925-B6F4-B1B39D47B1A9}" srcOrd="0" destOrd="0" presId="urn:microsoft.com/office/officeart/2005/8/layout/process1"/>
    <dgm:cxn modelId="{B5FF98A4-3D5E-44EC-A309-BA4099F5B753}" type="presOf" srcId="{4909C4BD-3E0A-483F-BD95-D17477547B8D}" destId="{766D261F-4321-4CF4-8725-1E69B688EF72}" srcOrd="0" destOrd="2"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EC9FB82C-48EA-4EB9-9BC3-EFA9D15C1C57}" srcId="{A017BB2F-1624-44E6-AF0B-A86EDAEA6EFE}" destId="{720F337C-B9ED-4F92-869F-226FC4291C99}" srcOrd="1" destOrd="0" parTransId="{1E4A777A-0E41-4F4B-9278-BBF81DF31E7C}" sibTransId="{E5003560-A048-46B2-AA93-763D153A3535}"/>
    <dgm:cxn modelId="{CAF4051D-EA07-4710-8055-2C114D1A196E}" type="presOf" srcId="{CB57F2EC-E246-445B-9935-8F75B36F04D7}" destId="{CBCE65A1-1999-4EE5-9E1A-9E0022102EEC}" srcOrd="0"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mało czytelna, nieestetyczna, niestarannie wykonana.</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czytelna, estetyczna, staranna.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estetyczna, czytelna, przejrzysta, zachęcająca do zapoznania się z nią, bardzo staranna. Atrakcyjna pod względem graficznym.</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90BFD67C-4960-4E05-BC2F-169E5951F021}">
      <dgm:prSet/>
      <dgm:spPr/>
      <dgm:t>
        <a:bodyPr/>
        <a:lstStyle/>
        <a:p>
          <a:r>
            <a:rPr lang="pl-PL" dirty="0"/>
            <a:t>Złe rozplanowanie elementów  na stronie.</a:t>
          </a:r>
        </a:p>
      </dgm:t>
    </dgm:pt>
    <dgm:pt modelId="{1A5C61F0-2B1D-4BB0-9911-A15EC1801B05}" type="parTrans" cxnId="{E789A2DE-06E1-477C-A76F-391D0682330B}">
      <dgm:prSet/>
      <dgm:spPr/>
      <dgm:t>
        <a:bodyPr/>
        <a:lstStyle/>
        <a:p>
          <a:endParaRPr lang="pl-PL"/>
        </a:p>
      </dgm:t>
    </dgm:pt>
    <dgm:pt modelId="{953F9D04-18B6-40BC-A8A1-F64FAE0C7132}" type="sibTrans" cxnId="{E789A2DE-06E1-477C-A76F-391D0682330B}">
      <dgm:prSet/>
      <dgm:spPr/>
      <dgm:t>
        <a:bodyPr/>
        <a:lstStyle/>
        <a:p>
          <a:endParaRPr lang="pl-PL"/>
        </a:p>
      </dgm:t>
    </dgm:pt>
    <dgm:pt modelId="{E62CC61A-45DF-4EA2-BE9F-350B55F75E2C}">
      <dgm:prSet/>
      <dgm:spPr/>
      <dgm:t>
        <a:bodyPr/>
        <a:lstStyle/>
        <a:p>
          <a:r>
            <a:rPr lang="pl-PL" dirty="0"/>
            <a:t>Dobre rozplanowanie elementów na stronie.</a:t>
          </a:r>
        </a:p>
      </dgm:t>
    </dgm:pt>
    <dgm:pt modelId="{9A33D265-EA09-4378-8070-DD5DBC98009A}" type="parTrans" cxnId="{28E18933-D66C-4B11-AB17-A9D3BC0FFB8F}">
      <dgm:prSet/>
      <dgm:spPr/>
      <dgm:t>
        <a:bodyPr/>
        <a:lstStyle/>
        <a:p>
          <a:endParaRPr lang="pl-PL"/>
        </a:p>
      </dgm:t>
    </dgm:pt>
    <dgm:pt modelId="{F4CEEE05-E865-41CB-90E6-6C5399264530}" type="sibTrans" cxnId="{28E18933-D66C-4B11-AB17-A9D3BC0FFB8F}">
      <dgm:prSet/>
      <dgm:spPr/>
      <dgm:t>
        <a:bodyPr/>
        <a:lstStyle/>
        <a:p>
          <a:endParaRPr lang="pl-PL"/>
        </a:p>
      </dgm:t>
    </dgm:pt>
    <dgm:pt modelId="{1135EA53-8400-4739-8429-BE7F4A93AB4E}">
      <dgm:prSet/>
      <dgm:spPr/>
      <dgm:t>
        <a:bodyPr/>
        <a:lstStyle/>
        <a:p>
          <a:r>
            <a:rPr lang="pl-PL" dirty="0"/>
            <a:t>Dobre rozplanowanie elementów na stronie. Praca wyróżniająca się. </a:t>
          </a:r>
        </a:p>
      </dgm:t>
    </dgm:pt>
    <dgm:pt modelId="{2A3ED2EB-02D3-4EBE-A13E-7FD8F2B4A756}" type="parTrans" cxnId="{BEE3FBD6-DB27-4FCA-ADF8-F674A3704F01}">
      <dgm:prSet/>
      <dgm:spPr/>
      <dgm:t>
        <a:bodyPr/>
        <a:lstStyle/>
        <a:p>
          <a:endParaRPr lang="pl-PL"/>
        </a:p>
      </dgm:t>
    </dgm:pt>
    <dgm:pt modelId="{83F83A8A-488B-4402-9965-C3E03EAFD823}" type="sibTrans" cxnId="{BEE3FBD6-DB27-4FCA-ADF8-F674A3704F01}">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5F0EF9A6-6FFD-41B9-800C-992A46ADBB13}" type="presOf" srcId="{5A16F7FA-8479-4564-8B81-8080D024587B}" destId="{766D261F-4321-4CF4-8725-1E69B688EF72}" srcOrd="0" destOrd="0" presId="urn:microsoft.com/office/officeart/2005/8/layout/process1"/>
    <dgm:cxn modelId="{E6735E22-8FE4-47D3-9F47-7E70BDE73059}" type="presOf" srcId="{1135EA53-8400-4739-8429-BE7F4A93AB4E}" destId="{CBCE65A1-1999-4EE5-9E1A-9E0022102EEC}" srcOrd="0" destOrd="2" presId="urn:microsoft.com/office/officeart/2005/8/layout/process1"/>
    <dgm:cxn modelId="{28E18933-D66C-4B11-AB17-A9D3BC0FFB8F}" srcId="{A017BB2F-1624-44E6-AF0B-A86EDAEA6EFE}" destId="{E62CC61A-45DF-4EA2-BE9F-350B55F75E2C}" srcOrd="1" destOrd="0" parTransId="{9A33D265-EA09-4378-8070-DD5DBC98009A}" sibTransId="{F4CEEE05-E865-41CB-90E6-6C5399264530}"/>
    <dgm:cxn modelId="{189E997D-82BF-49C9-AABF-F346013867ED}" srcId="{E100BC8B-1412-4DAB-BC12-959591CE41B4}" destId="{5A16F7FA-8479-4564-8B81-8080D024587B}" srcOrd="0" destOrd="0" parTransId="{2AA21F25-C468-4CAF-8395-E6BA4F59A546}" sibTransId="{AC5121F0-BD61-4099-9915-7A0007FD427A}"/>
    <dgm:cxn modelId="{4046449D-FB52-4308-AEF7-B2F508A3BA00}" srcId="{E100BC8B-1412-4DAB-BC12-959591CE41B4}" destId="{A017BB2F-1624-44E6-AF0B-A86EDAEA6EFE}" srcOrd="1" destOrd="0" parTransId="{911A2ED4-438B-4595-A041-57F0962CB423}" sibTransId="{4092AB52-4CA7-49B1-B052-C695EB07159B}"/>
    <dgm:cxn modelId="{8149C479-345A-4263-B38B-07DE40CD3349}" type="presOf" srcId="{4092AB52-4CA7-49B1-B052-C695EB07159B}" destId="{1FBF3387-A21F-4E03-881E-388F02863ACD}" srcOrd="1" destOrd="0" presId="urn:microsoft.com/office/officeart/2005/8/layout/process1"/>
    <dgm:cxn modelId="{34B84D60-8DB6-4B57-BE70-F0514C2AD0F1}" type="presOf" srcId="{09729E53-ADB6-49E6-A51E-90BF7C42CA61}" destId="{DAA902ED-0313-4A8D-BD69-C0CC7709BE1B}" srcOrd="0" destOrd="1" presId="urn:microsoft.com/office/officeart/2005/8/layout/process1"/>
    <dgm:cxn modelId="{32C7143B-57BE-47CC-93CD-644FAAD1AA9E}" type="presOf" srcId="{E100BC8B-1412-4DAB-BC12-959591CE41B4}" destId="{46722506-715C-4913-81C6-1A2DA7D5DE01}" srcOrd="0" destOrd="0" presId="urn:microsoft.com/office/officeart/2005/8/layout/process1"/>
    <dgm:cxn modelId="{E789A2DE-06E1-477C-A76F-391D0682330B}" srcId="{5A16F7FA-8479-4564-8B81-8080D024587B}" destId="{90BFD67C-4960-4E05-BC2F-169E5951F021}" srcOrd="1" destOrd="0" parTransId="{1A5C61F0-2B1D-4BB0-9911-A15EC1801B05}" sibTransId="{953F9D04-18B6-40BC-A8A1-F64FAE0C7132}"/>
    <dgm:cxn modelId="{EE3BD166-5C44-4F80-A2BD-310E4AA0E3EC}" type="presOf" srcId="{AC5121F0-BD61-4099-9915-7A0007FD427A}" destId="{4C4331ED-2AE6-4225-9F0A-BF19D64FC5BA}" srcOrd="1" destOrd="0" presId="urn:microsoft.com/office/officeart/2005/8/layout/process1"/>
    <dgm:cxn modelId="{BEE3FBD6-DB27-4FCA-ADF8-F674A3704F01}" srcId="{CB57F2EC-E246-445B-9935-8F75B36F04D7}" destId="{1135EA53-8400-4739-8429-BE7F4A93AB4E}" srcOrd="1" destOrd="0" parTransId="{2A3ED2EB-02D3-4EBE-A13E-7FD8F2B4A756}" sibTransId="{83F83A8A-488B-4402-9965-C3E03EAFD823}"/>
    <dgm:cxn modelId="{DF31771C-F50B-400A-BFCD-3A2E3BC6BD83}" srcId="{A017BB2F-1624-44E6-AF0B-A86EDAEA6EFE}" destId="{09729E53-ADB6-49E6-A51E-90BF7C42CA61}" srcOrd="0" destOrd="0" parTransId="{B041202A-2ABE-4D7B-9A35-DD1E264CFB9D}" sibTransId="{DC3FC406-AD46-4E81-A440-31AD805ACCA4}"/>
    <dgm:cxn modelId="{3DF753C7-285F-4244-8C85-D874B97CC930}" type="presOf" srcId="{E62CC61A-45DF-4EA2-BE9F-350B55F75E2C}" destId="{DAA902ED-0313-4A8D-BD69-C0CC7709BE1B}" srcOrd="0" destOrd="2" presId="urn:microsoft.com/office/officeart/2005/8/layout/process1"/>
    <dgm:cxn modelId="{F0C3B315-5927-41F4-B337-F2BD63CD6851}" type="presOf" srcId="{743E523E-F6E9-4085-A585-F0219C672B6A}" destId="{766D261F-4321-4CF4-8725-1E69B688EF72}"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6F7418DD-DBF5-4656-B42C-6782CB4DB718}" srcId="{5A16F7FA-8479-4564-8B81-8080D024587B}" destId="{743E523E-F6E9-4085-A585-F0219C672B6A}" srcOrd="0" destOrd="0" parTransId="{041FCEA3-F38C-4748-B083-9A0ACB79E814}" sibTransId="{771A0BCD-8155-465C-B2CE-5B2CA6D651F0}"/>
    <dgm:cxn modelId="{3D35EA39-51FD-4D21-8637-47FECE2C94A7}" type="presOf" srcId="{A017BB2F-1624-44E6-AF0B-A86EDAEA6EFE}" destId="{DAA902ED-0313-4A8D-BD69-C0CC7709BE1B}" srcOrd="0"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24FD5BD6-8C5D-40BE-8F68-21FD5EE72DC4}" type="presOf" srcId="{AC5121F0-BD61-4099-9915-7A0007FD427A}" destId="{1C217490-DFB1-4B29-B82D-4C97BE4ECA9A}" srcOrd="0" destOrd="0" presId="urn:microsoft.com/office/officeart/2005/8/layout/process1"/>
    <dgm:cxn modelId="{205B8CCF-1EF9-4767-A988-04FADE0ACC83}" type="presOf" srcId="{4092AB52-4CA7-49B1-B052-C695EB07159B}" destId="{16B1B405-2687-4925-B6F4-B1B39D47B1A9}"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265D51DC-5B50-4015-A374-F122B345F5EC}" type="presOf" srcId="{90BFD67C-4960-4E05-BC2F-169E5951F021}" destId="{766D261F-4321-4CF4-8725-1E69B688EF72}" srcOrd="0" destOrd="2" presId="urn:microsoft.com/office/officeart/2005/8/layout/process1"/>
    <dgm:cxn modelId="{CAF4051D-EA07-4710-8055-2C114D1A196E}" type="presOf" srcId="{CB57F2EC-E246-445B-9935-8F75B36F04D7}" destId="{CBCE65A1-1999-4EE5-9E1A-9E0022102EEC}" srcOrd="0"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Brak zaangażowania wszystkich członków grupy w pracę i kreatywną współpracę.</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Dobre zaangażowanie w pracę wszystkich członków grupy. Umiejętność współpracy na zadawalającym poziomie.</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Pełne zaangażowanie w pracę wszystkich członków grupy. Wzajemne motywowanie się do pracy. Umiejętność współpracy w grupie na wysokim poziomie.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FE99AB6E-48BF-4AC1-891A-883E3D319465}" srcId="{E100BC8B-1412-4DAB-BC12-959591CE41B4}" destId="{CB57F2EC-E246-445B-9935-8F75B36F04D7}" srcOrd="2" destOrd="0" parTransId="{751F8A84-F9C9-4816-8B52-37B163D525C2}" sibTransId="{5EB525D4-90CC-4E25-A69D-712918B8AAAF}"/>
    <dgm:cxn modelId="{EE3BD166-5C44-4F80-A2BD-310E4AA0E3EC}" type="presOf" srcId="{AC5121F0-BD61-4099-9915-7A0007FD427A}" destId="{4C4331ED-2AE6-4225-9F0A-BF19D64FC5BA}" srcOrd="1"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4B84D60-8DB6-4B57-BE70-F0514C2AD0F1}" type="presOf" srcId="{09729E53-ADB6-49E6-A51E-90BF7C42CA61}" destId="{DAA902ED-0313-4A8D-BD69-C0CC7709BE1B}" srcOrd="0" destOrd="1" presId="urn:microsoft.com/office/officeart/2005/8/layout/process1"/>
    <dgm:cxn modelId="{F0C3B315-5927-41F4-B337-F2BD63CD6851}" type="presOf" srcId="{743E523E-F6E9-4085-A585-F0219C672B6A}" destId="{766D261F-4321-4CF4-8725-1E69B688EF72}" srcOrd="0" destOrd="1" presId="urn:microsoft.com/office/officeart/2005/8/layout/process1"/>
    <dgm:cxn modelId="{3D35EA39-51FD-4D21-8637-47FECE2C94A7}" type="presOf" srcId="{A017BB2F-1624-44E6-AF0B-A86EDAEA6EFE}" destId="{DAA902ED-0313-4A8D-BD69-C0CC7709BE1B}" srcOrd="0" destOrd="0"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24FD5BD6-8C5D-40BE-8F68-21FD5EE72DC4}" type="presOf" srcId="{AC5121F0-BD61-4099-9915-7A0007FD427A}" destId="{1C217490-DFB1-4B29-B82D-4C97BE4ECA9A}" srcOrd="0" destOrd="0" presId="urn:microsoft.com/office/officeart/2005/8/layout/process1"/>
    <dgm:cxn modelId="{205B8CCF-1EF9-4767-A988-04FADE0ACC83}" type="presOf" srcId="{4092AB52-4CA7-49B1-B052-C695EB07159B}" destId="{16B1B405-2687-4925-B6F4-B1B39D47B1A9}"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6DD8B26E-F266-4038-B537-43EF729DBF69}" srcId="{CB57F2EC-E246-445B-9935-8F75B36F04D7}" destId="{4E196973-7F7D-494A-BB4A-4A4D7B2FFA72}" srcOrd="0" destOrd="0" parTransId="{AA6274A1-1EA5-4E22-B5A4-81A48244DA8B}" sibTransId="{160CBA3A-46DD-4D62-B509-04E28212FF7C}"/>
    <dgm:cxn modelId="{CAF4051D-EA07-4710-8055-2C114D1A196E}" type="presOf" srcId="{CB57F2EC-E246-445B-9935-8F75B36F04D7}" destId="{CBCE65A1-1999-4EE5-9E1A-9E0022102EEC}"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32C7143B-57BE-47CC-93CD-644FAAD1AA9E}" type="presOf" srcId="{E100BC8B-1412-4DAB-BC12-959591CE41B4}" destId="{46722506-715C-4913-81C6-1A2DA7D5DE01}" srcOrd="0" destOrd="0" presId="urn:microsoft.com/office/officeart/2005/8/layout/process1"/>
    <dgm:cxn modelId="{8149C479-345A-4263-B38B-07DE40CD3349}" type="presOf" srcId="{4092AB52-4CA7-49B1-B052-C695EB07159B}" destId="{1FBF3387-A21F-4E03-881E-388F02863ACD}" srcOrd="1"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8D307-BFAA-4D97-9DC9-EE6AB3EA965A}" type="doc">
      <dgm:prSet loTypeId="urn:microsoft.com/office/officeart/2005/8/layout/pyramid2" loCatId="list" qsTypeId="urn:microsoft.com/office/officeart/2005/8/quickstyle/simple2" qsCatId="simple" csTypeId="urn:microsoft.com/office/officeart/2005/8/colors/accent1_2" csCatId="accent1"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6BF43357-35C6-4FB4-AA92-2D696A28F3AF}" type="pres">
      <dgm:prSet presAssocID="{3E98D307-BFAA-4D97-9DC9-EE6AB3EA965A}" presName="compositeShape" presStyleCnt="0">
        <dgm:presLayoutVars>
          <dgm:dir/>
          <dgm:resizeHandles/>
        </dgm:presLayoutVars>
      </dgm:prSet>
      <dgm:spPr/>
    </dgm:pt>
    <dgm:pt modelId="{05711E3F-6314-42A8-9985-226A9628CCDE}" type="pres">
      <dgm:prSet presAssocID="{3E98D307-BFAA-4D97-9DC9-EE6AB3EA965A}" presName="pyramid" presStyleLbl="node1" presStyleIdx="0" presStyleCnt="1"/>
      <dgm:spPr/>
    </dgm:pt>
    <dgm:pt modelId="{47D63C18-15A7-4CE9-BFE6-4DADD281294D}" type="pres">
      <dgm:prSet presAssocID="{3E98D307-BFAA-4D97-9DC9-EE6AB3EA965A}" presName="theList" presStyleCnt="0"/>
      <dgm:spPr/>
    </dgm:pt>
    <dgm:pt modelId="{179DC473-1E1F-400E-98F3-E2CB00259FBF}" type="pres">
      <dgm:prSet presAssocID="{D8063049-7493-41D4-B1CC-A03AC1B1AFDC}" presName="aNode" presStyleLbl="fgAcc1" presStyleIdx="0" presStyleCnt="6">
        <dgm:presLayoutVars>
          <dgm:bulletEnabled val="1"/>
        </dgm:presLayoutVars>
      </dgm:prSet>
      <dgm:spPr/>
      <dgm:t>
        <a:bodyPr/>
        <a:lstStyle/>
        <a:p>
          <a:endParaRPr lang="pl-PL"/>
        </a:p>
      </dgm:t>
    </dgm:pt>
    <dgm:pt modelId="{4F9B61DD-CC05-4146-B093-0D99989F1ACF}" type="pres">
      <dgm:prSet presAssocID="{D8063049-7493-41D4-B1CC-A03AC1B1AFDC}" presName="aSpace" presStyleCnt="0"/>
      <dgm:spPr/>
    </dgm:pt>
    <dgm:pt modelId="{744B7A8C-D0F7-4DFB-92D4-08782DEFB58C}" type="pres">
      <dgm:prSet presAssocID="{EDC471C4-26D6-4ABB-A2F2-0A4B2A2468B3}" presName="aNode" presStyleLbl="fgAcc1" presStyleIdx="1" presStyleCnt="6">
        <dgm:presLayoutVars>
          <dgm:bulletEnabled val="1"/>
        </dgm:presLayoutVars>
      </dgm:prSet>
      <dgm:spPr/>
      <dgm:t>
        <a:bodyPr/>
        <a:lstStyle/>
        <a:p>
          <a:endParaRPr lang="pl-PL"/>
        </a:p>
      </dgm:t>
    </dgm:pt>
    <dgm:pt modelId="{6146E7C5-6638-412D-A83A-EE9E9DE9E71D}" type="pres">
      <dgm:prSet presAssocID="{EDC471C4-26D6-4ABB-A2F2-0A4B2A2468B3}" presName="aSpace" presStyleCnt="0"/>
      <dgm:spPr/>
    </dgm:pt>
    <dgm:pt modelId="{4F267BF5-56E4-49E4-A054-7B6142E4E6F8}" type="pres">
      <dgm:prSet presAssocID="{2272E22D-0414-47B6-B861-2A354CA76915}" presName="aNode" presStyleLbl="fgAcc1" presStyleIdx="2" presStyleCnt="6">
        <dgm:presLayoutVars>
          <dgm:bulletEnabled val="1"/>
        </dgm:presLayoutVars>
      </dgm:prSet>
      <dgm:spPr/>
      <dgm:t>
        <a:bodyPr/>
        <a:lstStyle/>
        <a:p>
          <a:endParaRPr lang="pl-PL"/>
        </a:p>
      </dgm:t>
    </dgm:pt>
    <dgm:pt modelId="{941190D1-CE0F-4044-9C8D-C1E13D5046F3}" type="pres">
      <dgm:prSet presAssocID="{2272E22D-0414-47B6-B861-2A354CA76915}" presName="aSpace" presStyleCnt="0"/>
      <dgm:spPr/>
    </dgm:pt>
    <dgm:pt modelId="{04EE964E-9F84-4170-8CDA-2208C3B54145}" type="pres">
      <dgm:prSet presAssocID="{10F0BCA8-E511-4366-A71A-BC7B3C73FA8B}" presName="aNode" presStyleLbl="fgAcc1" presStyleIdx="3" presStyleCnt="6">
        <dgm:presLayoutVars>
          <dgm:bulletEnabled val="1"/>
        </dgm:presLayoutVars>
      </dgm:prSet>
      <dgm:spPr/>
      <dgm:t>
        <a:bodyPr/>
        <a:lstStyle/>
        <a:p>
          <a:endParaRPr lang="pl-PL"/>
        </a:p>
      </dgm:t>
    </dgm:pt>
    <dgm:pt modelId="{1F206BB2-4FE3-4554-A4E6-98451D6C7E5C}" type="pres">
      <dgm:prSet presAssocID="{10F0BCA8-E511-4366-A71A-BC7B3C73FA8B}" presName="aSpace" presStyleCnt="0"/>
      <dgm:spPr/>
    </dgm:pt>
    <dgm:pt modelId="{6E4AB2C1-9222-4CD4-8FB4-BA84D853531E}" type="pres">
      <dgm:prSet presAssocID="{F893FA8B-B776-4162-A91B-B82610C26CE4}" presName="aNode" presStyleLbl="fgAcc1" presStyleIdx="4" presStyleCnt="6">
        <dgm:presLayoutVars>
          <dgm:bulletEnabled val="1"/>
        </dgm:presLayoutVars>
      </dgm:prSet>
      <dgm:spPr/>
      <dgm:t>
        <a:bodyPr/>
        <a:lstStyle/>
        <a:p>
          <a:endParaRPr lang="pl-PL"/>
        </a:p>
      </dgm:t>
    </dgm:pt>
    <dgm:pt modelId="{46BAAE07-DD9A-4AAA-B1F4-E4916E92473B}" type="pres">
      <dgm:prSet presAssocID="{F893FA8B-B776-4162-A91B-B82610C26CE4}" presName="aSpace" presStyleCnt="0"/>
      <dgm:spPr/>
    </dgm:pt>
    <dgm:pt modelId="{DCA0C98B-022D-46AE-926A-EF8CFD83C5DB}" type="pres">
      <dgm:prSet presAssocID="{35C7B276-D57D-4FF4-8F0C-B99055EA1493}" presName="aNode" presStyleLbl="fgAcc1" presStyleIdx="5" presStyleCnt="6">
        <dgm:presLayoutVars>
          <dgm:bulletEnabled val="1"/>
        </dgm:presLayoutVars>
      </dgm:prSet>
      <dgm:spPr/>
      <dgm:t>
        <a:bodyPr/>
        <a:lstStyle/>
        <a:p>
          <a:endParaRPr lang="pl-PL"/>
        </a:p>
      </dgm:t>
    </dgm:pt>
    <dgm:pt modelId="{56E15C34-3F9C-4E9E-8BC6-A8A763E07C98}" type="pres">
      <dgm:prSet presAssocID="{35C7B276-D57D-4FF4-8F0C-B99055EA1493}" presName="aSpace" presStyleCnt="0"/>
      <dgm:spPr/>
    </dgm:pt>
  </dgm:ptLst>
  <dgm:cxnLst>
    <dgm:cxn modelId="{AD7EB306-EA79-4172-9FE4-8D062965253A}" type="presOf" srcId="{EDC471C4-26D6-4ABB-A2F2-0A4B2A2468B3}" destId="{744B7A8C-D0F7-4DFB-92D4-08782DEFB58C}" srcOrd="0" destOrd="0" presId="urn:microsoft.com/office/officeart/2005/8/layout/pyramid2"/>
    <dgm:cxn modelId="{CE007BEA-CF59-4AEA-AF84-72AE0C84D543}" srcId="{3E98D307-BFAA-4D97-9DC9-EE6AB3EA965A}" destId="{D8063049-7493-41D4-B1CC-A03AC1B1AFDC}" srcOrd="0" destOrd="0" parTransId="{E844E0A0-6934-4E22-8DB8-4AD9955F1EE3}" sibTransId="{FC0669D5-0C79-403E-9A37-22B82EF431F3}"/>
    <dgm:cxn modelId="{1CEB3F00-6453-4818-8989-B3F2789E89F3}" type="presOf" srcId="{2272E22D-0414-47B6-B861-2A354CA76915}" destId="{4F267BF5-56E4-49E4-A054-7B6142E4E6F8}" srcOrd="0" destOrd="0" presId="urn:microsoft.com/office/officeart/2005/8/layout/pyramid2"/>
    <dgm:cxn modelId="{207194A5-D682-46B9-AF52-CE4AD2A92CC6}" srcId="{3E98D307-BFAA-4D97-9DC9-EE6AB3EA965A}" destId="{EDC471C4-26D6-4ABB-A2F2-0A4B2A2468B3}" srcOrd="1" destOrd="0" parTransId="{C21428C6-67F0-481A-9674-A8449B505BA5}" sibTransId="{F86B6B0B-3A18-4A98-AA8E-AD60E92A46FC}"/>
    <dgm:cxn modelId="{EF6E1122-BE6A-4A02-8A38-1D148E6FF913}" type="presOf" srcId="{35C7B276-D57D-4FF4-8F0C-B99055EA1493}" destId="{DCA0C98B-022D-46AE-926A-EF8CFD83C5DB}" srcOrd="0" destOrd="0" presId="urn:microsoft.com/office/officeart/2005/8/layout/pyramid2"/>
    <dgm:cxn modelId="{B27E12F6-B30F-48E4-B2A2-92E24A531E63}" type="presOf" srcId="{D8063049-7493-41D4-B1CC-A03AC1B1AFDC}" destId="{179DC473-1E1F-400E-98F3-E2CB00259FBF}" srcOrd="0" destOrd="0" presId="urn:microsoft.com/office/officeart/2005/8/layout/pyramid2"/>
    <dgm:cxn modelId="{F8BCBCD2-0DE5-4B08-B53E-80EBC99F500B}" srcId="{3E98D307-BFAA-4D97-9DC9-EE6AB3EA965A}" destId="{F893FA8B-B776-4162-A91B-B82610C26CE4}" srcOrd="4" destOrd="0" parTransId="{34B0437A-3CC7-4168-B0D6-2D396C807ABC}" sibTransId="{70460CDA-86E6-43F1-92F3-635305F86151}"/>
    <dgm:cxn modelId="{60217006-A749-48DB-B8C2-9E79E9373B08}" type="presOf" srcId="{F893FA8B-B776-4162-A91B-B82610C26CE4}" destId="{6E4AB2C1-9222-4CD4-8FB4-BA84D853531E}" srcOrd="0" destOrd="0" presId="urn:microsoft.com/office/officeart/2005/8/layout/pyramid2"/>
    <dgm:cxn modelId="{F76C4D90-E539-4A3A-98CC-75ED44D55C07}" srcId="{3E98D307-BFAA-4D97-9DC9-EE6AB3EA965A}" destId="{2272E22D-0414-47B6-B861-2A354CA76915}" srcOrd="2" destOrd="0" parTransId="{60A2EE8C-4525-4E19-A7C2-B2194FAE7747}" sibTransId="{3FFEB8F4-F76F-4A14-9E8D-6329C03DB0FD}"/>
    <dgm:cxn modelId="{E97D67C7-F208-4766-A435-AACF245017E7}" srcId="{3E98D307-BFAA-4D97-9DC9-EE6AB3EA965A}" destId="{35C7B276-D57D-4FF4-8F0C-B99055EA1493}" srcOrd="5" destOrd="0" parTransId="{CF2AC14E-E4E2-4BED-9076-281CA7F4EEC5}" sibTransId="{DA374BE0-E313-4613-9F6C-6C2209C0AFB8}"/>
    <dgm:cxn modelId="{A61D65A6-2413-4969-9945-642AACA94B18}" srcId="{3E98D307-BFAA-4D97-9DC9-EE6AB3EA965A}" destId="{10F0BCA8-E511-4366-A71A-BC7B3C73FA8B}" srcOrd="3" destOrd="0" parTransId="{0C0D6BF3-19E5-4D05-8512-B201896E9BFA}" sibTransId="{280894DA-21F6-4438-A26C-8425B6B388FB}"/>
    <dgm:cxn modelId="{BA8EDE70-9392-4214-B5E8-800EF5F86233}" type="presOf" srcId="{3E98D307-BFAA-4D97-9DC9-EE6AB3EA965A}" destId="{6BF43357-35C6-4FB4-AA92-2D696A28F3AF}" srcOrd="0" destOrd="0" presId="urn:microsoft.com/office/officeart/2005/8/layout/pyramid2"/>
    <dgm:cxn modelId="{E5650654-0742-4BCB-84B0-6CA518869370}" type="presOf" srcId="{10F0BCA8-E511-4366-A71A-BC7B3C73FA8B}" destId="{04EE964E-9F84-4170-8CDA-2208C3B54145}" srcOrd="0" destOrd="0" presId="urn:microsoft.com/office/officeart/2005/8/layout/pyramid2"/>
    <dgm:cxn modelId="{C19DBD33-5102-45E9-ADEC-99471EDE8736}" type="presParOf" srcId="{6BF43357-35C6-4FB4-AA92-2D696A28F3AF}" destId="{05711E3F-6314-42A8-9985-226A9628CCDE}" srcOrd="0" destOrd="0" presId="urn:microsoft.com/office/officeart/2005/8/layout/pyramid2"/>
    <dgm:cxn modelId="{3705B69D-CEC9-4B6A-8F43-8CC3A8301B3C}" type="presParOf" srcId="{6BF43357-35C6-4FB4-AA92-2D696A28F3AF}" destId="{47D63C18-15A7-4CE9-BFE6-4DADD281294D}" srcOrd="1" destOrd="0" presId="urn:microsoft.com/office/officeart/2005/8/layout/pyramid2"/>
    <dgm:cxn modelId="{91A9C366-B21C-4DFA-983B-D04AA24A7FDD}" type="presParOf" srcId="{47D63C18-15A7-4CE9-BFE6-4DADD281294D}" destId="{179DC473-1E1F-400E-98F3-E2CB00259FBF}" srcOrd="0" destOrd="0" presId="urn:microsoft.com/office/officeart/2005/8/layout/pyramid2"/>
    <dgm:cxn modelId="{C34CEB71-62E9-46F6-9E68-7C0F6F8DE0D9}" type="presParOf" srcId="{47D63C18-15A7-4CE9-BFE6-4DADD281294D}" destId="{4F9B61DD-CC05-4146-B093-0D99989F1ACF}" srcOrd="1" destOrd="0" presId="urn:microsoft.com/office/officeart/2005/8/layout/pyramid2"/>
    <dgm:cxn modelId="{4A86A81F-9CFA-4FA8-9C2F-2B4FBDCAE011}" type="presParOf" srcId="{47D63C18-15A7-4CE9-BFE6-4DADD281294D}" destId="{744B7A8C-D0F7-4DFB-92D4-08782DEFB58C}" srcOrd="2" destOrd="0" presId="urn:microsoft.com/office/officeart/2005/8/layout/pyramid2"/>
    <dgm:cxn modelId="{E0F9D2D7-40CC-4DE0-896C-AC5EEF84AFAE}" type="presParOf" srcId="{47D63C18-15A7-4CE9-BFE6-4DADD281294D}" destId="{6146E7C5-6638-412D-A83A-EE9E9DE9E71D}" srcOrd="3" destOrd="0" presId="urn:microsoft.com/office/officeart/2005/8/layout/pyramid2"/>
    <dgm:cxn modelId="{C0EF49D9-01F6-4ACB-978B-1A3FB15936F8}" type="presParOf" srcId="{47D63C18-15A7-4CE9-BFE6-4DADD281294D}" destId="{4F267BF5-56E4-49E4-A054-7B6142E4E6F8}" srcOrd="4" destOrd="0" presId="urn:microsoft.com/office/officeart/2005/8/layout/pyramid2"/>
    <dgm:cxn modelId="{FFF41CFC-2875-48E5-8C51-3D16F8F11FB3}" type="presParOf" srcId="{47D63C18-15A7-4CE9-BFE6-4DADD281294D}" destId="{941190D1-CE0F-4044-9C8D-C1E13D5046F3}" srcOrd="5" destOrd="0" presId="urn:microsoft.com/office/officeart/2005/8/layout/pyramid2"/>
    <dgm:cxn modelId="{005013EA-BFF0-4632-8DF9-34FAA6CC130E}" type="presParOf" srcId="{47D63C18-15A7-4CE9-BFE6-4DADD281294D}" destId="{04EE964E-9F84-4170-8CDA-2208C3B54145}" srcOrd="6" destOrd="0" presId="urn:microsoft.com/office/officeart/2005/8/layout/pyramid2"/>
    <dgm:cxn modelId="{F79BC15C-8E86-4E92-BB9A-73A3F81FDED5}" type="presParOf" srcId="{47D63C18-15A7-4CE9-BFE6-4DADD281294D}" destId="{1F206BB2-4FE3-4554-A4E6-98451D6C7E5C}" srcOrd="7" destOrd="0" presId="urn:microsoft.com/office/officeart/2005/8/layout/pyramid2"/>
    <dgm:cxn modelId="{170F45F9-BB56-4C01-99F8-DEEA89814EFA}" type="presParOf" srcId="{47D63C18-15A7-4CE9-BFE6-4DADD281294D}" destId="{6E4AB2C1-9222-4CD4-8FB4-BA84D853531E}" srcOrd="8" destOrd="0" presId="urn:microsoft.com/office/officeart/2005/8/layout/pyramid2"/>
    <dgm:cxn modelId="{282F1D72-45CF-407E-89F8-D34B1F009E14}" type="presParOf" srcId="{47D63C18-15A7-4CE9-BFE6-4DADD281294D}" destId="{46BAAE07-DD9A-4AAA-B1F4-E4916E92473B}" srcOrd="9" destOrd="0" presId="urn:microsoft.com/office/officeart/2005/8/layout/pyramid2"/>
    <dgm:cxn modelId="{9C7EBDF9-BB6B-44EA-8859-0938D571E96A}" type="presParOf" srcId="{47D63C18-15A7-4CE9-BFE6-4DADD281294D}" destId="{DCA0C98B-022D-46AE-926A-EF8CFD83C5DB}" srcOrd="10" destOrd="0" presId="urn:microsoft.com/office/officeart/2005/8/layout/pyramid2"/>
    <dgm:cxn modelId="{9C33E2C6-B1A2-4157-8EE3-87A4D7EEFA12}" type="presParOf" srcId="{47D63C18-15A7-4CE9-BFE6-4DADD281294D}" destId="{56E15C34-3F9C-4E9E-8BC6-A8A763E07C98}"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26367972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4600970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8574354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8395120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5495727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2373209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53160763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34935659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9276212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41286304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ED291B17-9318-49DB-B28B-6E5994AE9581}" type="datetime1">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20780863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ED291B17-9318-49DB-B28B-6E5994AE9581}" type="datetime1">
              <a:rPr lang="en-US" smtClean="0"/>
              <a:pPr/>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2676393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ED291B17-9318-49DB-B28B-6E5994AE9581}" type="datetime1">
              <a:rPr lang="en-US" smtClean="0"/>
              <a:pPr/>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94501348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91B17-9318-49DB-B28B-6E5994AE9581}" type="datetime1">
              <a:rPr lang="en-US" smtClean="0"/>
              <a:pPr/>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7265422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D291B17-9318-49DB-B28B-6E5994AE9581}" type="datetime1">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6401895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D291B17-9318-49DB-B28B-6E5994AE9581}" type="datetime1">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2729674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291B17-9318-49DB-B28B-6E5994AE9581}" type="datetime1">
              <a:rPr lang="en-US" smtClean="0"/>
              <a:pPr/>
              <a:t>9/22/2021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0926875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twojogrodek.pl/Kiedy-sadzic-trawy-ozdobne" TargetMode="External"/><Relationship Id="rId13" Type="http://schemas.openxmlformats.org/officeDocument/2006/relationships/hyperlink" Target="https://zielonyogrodek.pl/ogrod/zakladanie-ogrodu/614-co-posadzic-obok-traw-ozdobnych" TargetMode="External"/><Relationship Id="rId3" Type="http://schemas.openxmlformats.org/officeDocument/2006/relationships/hyperlink" Target="https://www.podkarpackiesady.pl/kiedy-sadzic-trawy-ozdobne-w-ogrodzie" TargetMode="External"/><Relationship Id="rId7" Type="http://schemas.openxmlformats.org/officeDocument/2006/relationships/hyperlink" Target="https://cebulki-kwiaty.pl/pl/p/Trawa-ozdobna-Miscanthus-sinensis-%E2%80%98Red-Chief/792?gclid=EAIaIQobChMI09zyjsmT7wIVEdmyCh1nFAp9EAQYAiABEgKtX_D_BwE" TargetMode="External"/><Relationship Id="rId12" Type="http://schemas.openxmlformats.org/officeDocument/2006/relationships/hyperlink" Target="https://www.leroymerlin.pl/ogrod/swiat-roslin/jak-sadzic-i-pielegnowac-trawy-ozdobne,e17828,l2724.html" TargetMode="External"/><Relationship Id="rId2" Type="http://schemas.openxmlformats.org/officeDocument/2006/relationships/hyperlink" Target="https://www.straczkowscy.pl/porady/kiedy-sadzic-trawy-ozdobne-w-ogrodzie" TargetMode="External"/><Relationship Id="rId1" Type="http://schemas.openxmlformats.org/officeDocument/2006/relationships/slideLayout" Target="../slideLayouts/slideLayout2.xml"/><Relationship Id="rId6" Type="http://schemas.openxmlformats.org/officeDocument/2006/relationships/hyperlink" Target="https://muratordom.pl/ogrod/rosliny/aranzacja-ogrodu-trawy-ozdobne-sadzenie-i-pielegnacja-traw-ozdobnych-w-ogrodzie-aa-5puN-H1R5-w7Gr.html" TargetMode="External"/><Relationship Id="rId11" Type="http://schemas.openxmlformats.org/officeDocument/2006/relationships/hyperlink" Target="https://deko-rady.pl/ogrod/trawy-ozdobne-w-ogrodzie_7044" TargetMode="External"/><Relationship Id="rId5" Type="http://schemas.openxmlformats.org/officeDocument/2006/relationships/hyperlink" Target="https://dziendobry.tvn.pl/a/trawy-ozdobne--odmiany-kiedy-sadzic-i-przycinac" TargetMode="External"/><Relationship Id="rId10" Type="http://schemas.openxmlformats.org/officeDocument/2006/relationships/hyperlink" Target="https://wszystkodobudowydomu.pl/kiedy-sadzic-trawy-ozdobne-w-ogrodzie/" TargetMode="External"/><Relationship Id="rId4" Type="http://schemas.openxmlformats.org/officeDocument/2006/relationships/hyperlink" Target="https://www.youtube.com/watch?v=0b19Czminu8" TargetMode="External"/><Relationship Id="rId9" Type="http://schemas.openxmlformats.org/officeDocument/2006/relationships/hyperlink" Target="http://regiodom.pl/portal/ogrod/rosliny/trawy-ozdobne-w-ogrodzie-poradnik-dla-poczatkujacych" TargetMode="External"/><Relationship Id="rId14" Type="http://schemas.openxmlformats.org/officeDocument/2006/relationships/hyperlink" Target="https://greenpolis.pl/trawy-ozdobne-gdzie-sadzic-jak-pielegnowac/" TargetMode="Externa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2FB82883-1DC0-4BE1-A607-009095F335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9FA98EAA-A866-4C95-A2A8-44E46FBAD5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71424E59-C207-4CD6-8833-3AE780C449A5}"/>
              </a:ext>
            </a:extLst>
          </p:cNvPr>
          <p:cNvSpPr>
            <a:spLocks noGrp="1"/>
          </p:cNvSpPr>
          <p:nvPr>
            <p:ph type="ctrTitle"/>
          </p:nvPr>
        </p:nvSpPr>
        <p:spPr>
          <a:xfrm>
            <a:off x="2103121" y="6065949"/>
            <a:ext cx="7985759" cy="792049"/>
          </a:xfrm>
        </p:spPr>
        <p:txBody>
          <a:bodyPr anchor="b">
            <a:normAutofit fontScale="90000"/>
          </a:bodyPr>
          <a:lstStyle/>
          <a:p>
            <a:pPr lvl="0" algn="ctr">
              <a:spcAft>
                <a:spcPts val="800"/>
              </a:spcAft>
            </a:pPr>
            <a:r>
              <a:rPr lang="pl-PL" sz="40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pl-PL" sz="40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pl-PL" sz="40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Rodzaje traw ogrodowych</a:t>
            </a:r>
            <a:endParaRPr lang="pl-PL"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Obraz 2"/>
          <p:cNvPicPr>
            <a:picLocks noChangeAspect="1"/>
          </p:cNvPicPr>
          <p:nvPr/>
        </p:nvPicPr>
        <p:blipFill>
          <a:blip r:embed="rId2" cstate="print"/>
          <a:stretch>
            <a:fillRect/>
          </a:stretch>
        </p:blipFill>
        <p:spPr>
          <a:xfrm>
            <a:off x="570615" y="0"/>
            <a:ext cx="10711277" cy="6030915"/>
          </a:xfrm>
          <a:prstGeom prst="rect">
            <a:avLst/>
          </a:prstGeom>
        </p:spPr>
      </p:pic>
      <p:pic>
        <p:nvPicPr>
          <p:cNvPr id="6" name="Picture 2" descr="EOG logo"/>
          <p:cNvPicPr>
            <a:picLocks noChangeAspect="1" noChangeArrowheads="1"/>
          </p:cNvPicPr>
          <p:nvPr/>
        </p:nvPicPr>
        <p:blipFill>
          <a:blip r:embed="rId3" cstate="print"/>
          <a:srcRect/>
          <a:stretch>
            <a:fillRect/>
          </a:stretch>
        </p:blipFill>
        <p:spPr bwMode="auto">
          <a:xfrm>
            <a:off x="10629783" y="163494"/>
            <a:ext cx="1279159" cy="896329"/>
          </a:xfrm>
          <a:prstGeom prst="rect">
            <a:avLst/>
          </a:prstGeom>
          <a:noFill/>
        </p:spPr>
      </p:pic>
    </p:spTree>
    <p:extLst>
      <p:ext uri="{BB962C8B-B14F-4D97-AF65-F5344CB8AC3E}">
        <p14:creationId xmlns="" xmlns:p14="http://schemas.microsoft.com/office/powerpoint/2010/main" val="251476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 name="Rectangle 76">
            <a:extLst>
              <a:ext uri="{FF2B5EF4-FFF2-40B4-BE49-F238E27FC236}">
                <a16:creationId xmlns="" xmlns:a16="http://schemas.microsoft.com/office/drawing/2014/main" id="{9831CBB7-4817-4B54-A7F9-0AE2D0C478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 xmlns:a16="http://schemas.microsoft.com/office/drawing/2014/main" id="{96BC321D-B05F-4857-8880-97F61B9B78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6966184" y="2340865"/>
            <a:ext cx="4389262" cy="3788474"/>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b="1" dirty="0">
                <a:solidFill>
                  <a:schemeClr val="tx1">
                    <a:lumMod val="75000"/>
                    <a:lumOff val="25000"/>
                  </a:schemeClr>
                </a:solidFill>
              </a:rPr>
              <a:t>Etap 3 </a:t>
            </a:r>
            <a:r>
              <a:rPr lang="en-US" dirty="0">
                <a:solidFill>
                  <a:schemeClr val="tx1">
                    <a:lumMod val="75000"/>
                    <a:lumOff val="25000"/>
                  </a:schemeClr>
                </a:solidFill>
              </a:rPr>
              <a:t>dyskusja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oparciu o wasze prace przeprowadzimy dyskusję w której sprawdzimy co wynieśliście z prezentacji pokazanych w poprzednim etapie.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Pozwoli wam to usystematyzować wiedzę.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Będziecie mieli szansę zadać pytania i podzielić się swoją opinią. </a:t>
            </a:r>
          </a:p>
        </p:txBody>
      </p:sp>
      <p:pic>
        <p:nvPicPr>
          <p:cNvPr id="3" name="Obraz 2"/>
          <p:cNvPicPr>
            <a:picLocks noChangeAspect="1"/>
          </p:cNvPicPr>
          <p:nvPr/>
        </p:nvPicPr>
        <p:blipFill>
          <a:blip r:embed="rId2" cstate="print"/>
          <a:stretch>
            <a:fillRect/>
          </a:stretch>
        </p:blipFill>
        <p:spPr>
          <a:xfrm>
            <a:off x="0" y="206062"/>
            <a:ext cx="7057623" cy="6651938"/>
          </a:xfrm>
          <a:prstGeom prst="rect">
            <a:avLst/>
          </a:prstGeom>
        </p:spPr>
      </p:pic>
    </p:spTree>
    <p:extLst>
      <p:ext uri="{BB962C8B-B14F-4D97-AF65-F5344CB8AC3E}">
        <p14:creationId xmlns="" xmlns:p14="http://schemas.microsoft.com/office/powerpoint/2010/main" val="76891123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609906" y="2340864"/>
            <a:ext cx="3568661"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en-US" b="1" dirty="0">
                <a:solidFill>
                  <a:schemeClr val="tx1">
                    <a:lumMod val="75000"/>
                    <a:lumOff val="25000"/>
                  </a:schemeClr>
                </a:solidFill>
              </a:rPr>
              <a:t>Etap 4 </a:t>
            </a:r>
            <a:r>
              <a:rPr lang="en-US" dirty="0">
                <a:solidFill>
                  <a:schemeClr val="tx1">
                    <a:lumMod val="75000"/>
                    <a:lumOff val="25000"/>
                  </a:schemeClr>
                </a:solidFill>
              </a:rPr>
              <a:t>ewaluacja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Podczas całego procesu pracy nad zadaniem będziecie obserwowani.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Ocenię zarówno wasze zaangażowanie w prace nad prezentacją, jak i w dyskusję.</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Oceniani będziecie według jasnych kryteriów – jednakowych dla wszytkich. </a:t>
            </a:r>
          </a:p>
        </p:txBody>
      </p:sp>
      <p:pic>
        <p:nvPicPr>
          <p:cNvPr id="3" name="Obraz 2"/>
          <p:cNvPicPr>
            <a:picLocks noChangeAspect="1"/>
          </p:cNvPicPr>
          <p:nvPr/>
        </p:nvPicPr>
        <p:blipFill>
          <a:blip r:embed="rId2" cstate="print"/>
          <a:stretch>
            <a:fillRect/>
          </a:stretch>
        </p:blipFill>
        <p:spPr>
          <a:xfrm>
            <a:off x="4119629" y="2485623"/>
            <a:ext cx="7909371" cy="3991645"/>
          </a:xfrm>
          <a:prstGeom prst="rect">
            <a:avLst/>
          </a:prstGeom>
        </p:spPr>
      </p:pic>
    </p:spTree>
    <p:extLst>
      <p:ext uri="{BB962C8B-B14F-4D97-AF65-F5344CB8AC3E}">
        <p14:creationId xmlns="" xmlns:p14="http://schemas.microsoft.com/office/powerpoint/2010/main" val="99785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Diagram 9">
            <a:extLst>
              <a:ext uri="{FF2B5EF4-FFF2-40B4-BE49-F238E27FC236}">
                <a16:creationId xmlns="" xmlns:a16="http://schemas.microsoft.com/office/drawing/2014/main" id="{B86486F2-A5D3-46B6-AB6E-1EEA77166B14}"/>
              </a:ext>
            </a:extLst>
          </p:cNvPr>
          <p:cNvGraphicFramePr/>
          <p:nvPr>
            <p:extLst>
              <p:ext uri="{D42A27DB-BD31-4B8C-83A1-F6EECF244321}">
                <p14:modId xmlns="" xmlns:p14="http://schemas.microsoft.com/office/powerpoint/2010/main" val="318037217"/>
              </p:ext>
            </p:extLst>
          </p:nvPr>
        </p:nvGraphicFramePr>
        <p:xfrm>
          <a:off x="609905" y="1886076"/>
          <a:ext cx="3568661"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Obraz 2"/>
          <p:cNvPicPr>
            <a:picLocks noChangeAspect="1"/>
          </p:cNvPicPr>
          <p:nvPr/>
        </p:nvPicPr>
        <p:blipFill>
          <a:blip r:embed="rId7" cstate="print"/>
          <a:stretch>
            <a:fillRect/>
          </a:stretch>
        </p:blipFill>
        <p:spPr>
          <a:xfrm>
            <a:off x="4000795" y="1378039"/>
            <a:ext cx="8093675" cy="4980723"/>
          </a:xfrm>
          <a:prstGeom prst="rect">
            <a:avLst/>
          </a:prstGeom>
        </p:spPr>
      </p:pic>
    </p:spTree>
    <p:extLst>
      <p:ext uri="{BB962C8B-B14F-4D97-AF65-F5344CB8AC3E}">
        <p14:creationId xmlns="" xmlns:p14="http://schemas.microsoft.com/office/powerpoint/2010/main" val="369088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8013433" y="702156"/>
            <a:ext cx="3568661" cy="1188720"/>
          </a:xfrm>
        </p:spPr>
        <p:txBody>
          <a:bodyPr>
            <a:normAutofit/>
          </a:bodyPr>
          <a:lstStyle/>
          <a:p>
            <a:r>
              <a:rPr lang="pl-PL" sz="2500"/>
              <a:t>Wprowadzenie do zagadnienia WQ</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8013433" y="1609859"/>
            <a:ext cx="3568661" cy="5248141"/>
          </a:xfrm>
        </p:spPr>
        <p:txBody>
          <a:bodyPr>
            <a:normAutofit fontScale="70000" lnSpcReduction="20000"/>
          </a:bodyPr>
          <a:lstStyle/>
          <a:p>
            <a:r>
              <a:rPr lang="pl-PL" sz="1400" dirty="0" smtClean="0"/>
              <a:t>Trawy </a:t>
            </a:r>
            <a:r>
              <a:rPr lang="pl-PL" sz="1400" dirty="0"/>
              <a:t>ozdobne są wartościowymi oraz mało wymagającymi roślinami do ogrodów. Duże kępiaste trawy są traktowane często jako solitery na trawnikach. Trawy w zależności od gatunku tworzą kępy, niektóre z nich są naprawdę okazałe. Inne gatunki traw rozrastają się na boki i zarastają dostępny im połać terenu. Przez to mogą być też gatunkiem ekspansywnym, który potrafi zająć miejsca innych roślin ozdobnych i wyniszczyć je. Dlatego rozrastające się trawy warto sadzić w ziemi w okręgach zrobionych z foli </a:t>
            </a:r>
            <a:r>
              <a:rPr lang="pl-PL" sz="1400" dirty="0" err="1"/>
              <a:t>preforowanej</a:t>
            </a:r>
            <a:r>
              <a:rPr lang="pl-PL" sz="1400" dirty="0"/>
              <a:t> aby korzenie nie przerosły poza barierę.</a:t>
            </a:r>
          </a:p>
          <a:p>
            <a:r>
              <a:rPr lang="pl-PL" sz="1400" dirty="0"/>
              <a:t>Trawy komponować możemy z różnymi roślinami w ogrodach. Bardzo dobrze wyglądają w zestawieniu z iglakami oraz kwitnącymi bylinami. Nawet z samych traw można tworzyć bardzo ciekawe wizualnie kompozycje zestawiając ze sobą różne gatunki. Trawy tworzące duże kępy mogą rosnąć na trawnikach jako solitery. Niektóre z gatunków traw mają ozdobne kwiatostany jak chociażby </a:t>
            </a:r>
            <a:r>
              <a:rPr lang="pl-PL" sz="1400" dirty="0" err="1"/>
              <a:t>rozplenica</a:t>
            </a:r>
            <a:r>
              <a:rPr lang="pl-PL" sz="1400" dirty="0"/>
              <a:t> japońska czy trawa </a:t>
            </a:r>
            <a:r>
              <a:rPr lang="pl-PL" sz="1400" dirty="0" err="1"/>
              <a:t>pampasowa</a:t>
            </a:r>
            <a:r>
              <a:rPr lang="pl-PL" sz="1400" dirty="0"/>
              <a:t>.</a:t>
            </a:r>
          </a:p>
          <a:p>
            <a:r>
              <a:rPr lang="pl-PL" sz="1400" dirty="0" err="1"/>
              <a:t>Miskant</a:t>
            </a:r>
            <a:r>
              <a:rPr lang="pl-PL" sz="1400" dirty="0"/>
              <a:t> olbrzymi to jedna z najwyższych traw, osiąga nawet 3 metry wysokości. Można z niego tworzyć tak zwane sezonowe żywopłoty. Gatunkiem, który też nadaje się do tworzenia takich sezonowych parawanów jest proso rózgowate. Odmiana o czerwonych źdźbłach wygląda bardzo efektownie na tle jasnej roślinności.</a:t>
            </a:r>
          </a:p>
          <a:p>
            <a:r>
              <a:rPr lang="pl-PL" sz="1400" dirty="0"/>
              <a:t>Gatunki traw wilgociolubne sadzić możemy w pobliżu zbiorników wodnych oraz w miejscach podmokłych. Za pomocą traw możemy całkiem ciekawie zagospodarować miejsce przydomowej oczyszczalni ścieków. Ścinane co roku suche kępy możemy przeznaczać na kompost. W ten sposób bardzo efektownie zakryjemy takie miejsce w ogrodzie, a przy okazji będzie ono wyglądać atrakcyjnie.</a:t>
            </a:r>
          </a:p>
        </p:txBody>
      </p:sp>
      <p:sp>
        <p:nvSpPr>
          <p:cNvPr id="137" name="Rectangle 136">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Obraz 4"/>
          <p:cNvPicPr>
            <a:picLocks noChangeAspect="1"/>
          </p:cNvPicPr>
          <p:nvPr/>
        </p:nvPicPr>
        <p:blipFill>
          <a:blip r:embed="rId2" cstate="print"/>
          <a:stretch>
            <a:fillRect/>
          </a:stretch>
        </p:blipFill>
        <p:spPr>
          <a:xfrm>
            <a:off x="100348" y="1798153"/>
            <a:ext cx="7601218" cy="5059847"/>
          </a:xfrm>
          <a:prstGeom prst="rect">
            <a:avLst/>
          </a:prstGeom>
        </p:spPr>
      </p:pic>
    </p:spTree>
    <p:extLst>
      <p:ext uri="{BB962C8B-B14F-4D97-AF65-F5344CB8AC3E}">
        <p14:creationId xmlns="" xmlns:p14="http://schemas.microsoft.com/office/powerpoint/2010/main" val="381931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3" name="Rectangle 19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8013433" y="708338"/>
            <a:ext cx="3568661" cy="6040192"/>
          </a:xfrm>
        </p:spPr>
        <p:txBody>
          <a:bodyPr>
            <a:normAutofit/>
          </a:bodyPr>
          <a:lstStyle/>
          <a:p>
            <a:r>
              <a:rPr lang="pl-PL" sz="1200" dirty="0">
                <a:latin typeface="Calibri" panose="020F0502020204030204" pitchFamily="34" charset="0"/>
                <a:cs typeface="Calibri" panose="020F0502020204030204" pitchFamily="34" charset="0"/>
              </a:rPr>
              <a:t>Warto wiedzieć, że trawy posadzone w dobranym dobrze dla nich miejscu rosną bez większych problemów i nie chorują. Pielęgnacja również nie jest trudna. Większość gatunków należy przyciąć suche kępy na przedwiośniu po ustaniu dużych mrozów. W calu ułatwienia sobie zbiegu warto jesienią podwiązać kępy. Jedynie trawę zwaną koński ogon należy zwyczajnie wyczesać z suchych źdźbeł. </a:t>
            </a:r>
            <a:endParaRPr lang="pl-PL" sz="1200" dirty="0" smtClean="0">
              <a:latin typeface="Calibri" panose="020F0502020204030204" pitchFamily="34" charset="0"/>
              <a:cs typeface="Calibri" panose="020F0502020204030204" pitchFamily="34" charset="0"/>
            </a:endParaRPr>
          </a:p>
          <a:p>
            <a:r>
              <a:rPr lang="pl-PL" sz="1200" dirty="0" smtClean="0">
                <a:latin typeface="Calibri" panose="020F0502020204030204" pitchFamily="34" charset="0"/>
                <a:cs typeface="Calibri" panose="020F0502020204030204" pitchFamily="34" charset="0"/>
              </a:rPr>
              <a:t>Kiedy </a:t>
            </a:r>
            <a:r>
              <a:rPr lang="pl-PL" sz="1200" dirty="0">
                <a:latin typeface="Calibri" panose="020F0502020204030204" pitchFamily="34" charset="0"/>
                <a:cs typeface="Calibri" panose="020F0502020204030204" pitchFamily="34" charset="0"/>
              </a:rPr>
              <a:t>sadzimy trawy ozdobne w ogrodzie?</a:t>
            </a:r>
          </a:p>
          <a:p>
            <a:r>
              <a:rPr lang="pl-PL" sz="1200" dirty="0">
                <a:latin typeface="Calibri" panose="020F0502020204030204" pitchFamily="34" charset="0"/>
                <a:cs typeface="Calibri" panose="020F0502020204030204" pitchFamily="34" charset="0"/>
              </a:rPr>
              <a:t>To pytanie z pewnością nurtuje każdego, kto wymarzył sobie piękną, ozdobną trawę w swoim ogrodzie. W szkółkach roślin z pewnością znajdziesz sadzonki traw w doniczkach, które możesz posadzić przez większą część roku. Dobierz tylko odpowiednią wielkość, pokrój i kolor lub po prostu to, co Ci się spodoba. Jeśli roślina jest w odpowiedniej doniczce i w dobrej kondycji, nic nie stoi na przeszkodzie żeby sadzić trawy nawet latem.</a:t>
            </a:r>
          </a:p>
          <a:p>
            <a:r>
              <a:rPr lang="pl-PL" sz="1200" dirty="0">
                <a:latin typeface="Calibri" panose="020F0502020204030204" pitchFamily="34" charset="0"/>
                <a:cs typeface="Calibri" panose="020F0502020204030204" pitchFamily="34" charset="0"/>
              </a:rPr>
              <a:t>Najlepszym okresem do sadzenia traw ozdobnych jest wiosna. Wtedy te młodziutkie rośliny mogą w odpowiednim dla siebie tempie przystosować się do nowych warunków oraz rozbudować swój system korzeniowy. Dzięki temu mają czas, by stać się silniejsze i odporne na niekorzystną pogodę.</a:t>
            </a:r>
          </a:p>
          <a:p>
            <a:pPr marL="0" indent="0">
              <a:buNone/>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cstate="print"/>
          <a:stretch>
            <a:fillRect/>
          </a:stretch>
        </p:blipFill>
        <p:spPr>
          <a:xfrm>
            <a:off x="0" y="1300767"/>
            <a:ext cx="7892026" cy="5257866"/>
          </a:xfrm>
          <a:prstGeom prst="rect">
            <a:avLst/>
          </a:prstGeom>
        </p:spPr>
      </p:pic>
    </p:spTree>
    <p:extLst>
      <p:ext uri="{BB962C8B-B14F-4D97-AF65-F5344CB8AC3E}">
        <p14:creationId xmlns="" xmlns:p14="http://schemas.microsoft.com/office/powerpoint/2010/main" val="50352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Rectangle 70">
            <a:extLst>
              <a:ext uri="{FF2B5EF4-FFF2-40B4-BE49-F238E27FC236}">
                <a16:creationId xmlns="" xmlns:a16="http://schemas.microsoft.com/office/drawing/2014/main" id="{587D26DA-9773-4A0E-B213-DDF20A1F1F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75894" y="270456"/>
            <a:ext cx="11029616" cy="6272012"/>
          </a:xfrm>
        </p:spPr>
        <p:txBody>
          <a:bodyPr>
            <a:normAutofit fontScale="90000"/>
          </a:bodyPr>
          <a:lstStyle/>
          <a:p>
            <a:r>
              <a:rPr lang="pl-PL" sz="1600" dirty="0" smtClean="0">
                <a:solidFill>
                  <a:schemeClr val="tx1"/>
                </a:solidFill>
                <a:latin typeface="Calibri" panose="020F0502020204030204" pitchFamily="34" charset="0"/>
                <a:cs typeface="Calibri" panose="020F0502020204030204" pitchFamily="34" charset="0"/>
              </a:rPr>
              <a:t>W </a:t>
            </a:r>
            <a:r>
              <a:rPr lang="pl-PL" sz="1600" dirty="0">
                <a:solidFill>
                  <a:schemeClr val="tx1"/>
                </a:solidFill>
                <a:latin typeface="Calibri" panose="020F0502020204030204" pitchFamily="34" charset="0"/>
                <a:cs typeface="Calibri" panose="020F0502020204030204" pitchFamily="34" charset="0"/>
              </a:rPr>
              <a:t>jaki sposób sadzić i pielęgnować rośliny trawiaste?</a:t>
            </a:r>
            <a:br>
              <a:rPr lang="pl-PL" sz="1600" dirty="0">
                <a:solidFill>
                  <a:schemeClr val="tx1"/>
                </a:solidFill>
                <a:latin typeface="Calibri" panose="020F0502020204030204" pitchFamily="34" charset="0"/>
                <a:cs typeface="Calibri" panose="020F0502020204030204" pitchFamily="34" charset="0"/>
              </a:rPr>
            </a:br>
            <a:r>
              <a:rPr lang="pl-PL" sz="1600" dirty="0">
                <a:solidFill>
                  <a:schemeClr val="tx1"/>
                </a:solidFill>
                <a:latin typeface="Calibri" panose="020F0502020204030204" pitchFamily="34" charset="0"/>
                <a:cs typeface="Calibri" panose="020F0502020204030204" pitchFamily="34" charset="0"/>
              </a:rPr>
              <a:t>Trawy ozdobne występują w wielu różnorodnych gatunkach. Najbardziej popularna jest ostatnio trawa </a:t>
            </a:r>
            <a:r>
              <a:rPr lang="pl-PL" sz="1600" dirty="0" err="1">
                <a:solidFill>
                  <a:schemeClr val="tx1"/>
                </a:solidFill>
                <a:latin typeface="Calibri" panose="020F0502020204030204" pitchFamily="34" charset="0"/>
                <a:cs typeface="Calibri" panose="020F0502020204030204" pitchFamily="34" charset="0"/>
              </a:rPr>
              <a:t>pampasowa</a:t>
            </a:r>
            <a:r>
              <a:rPr lang="pl-PL" sz="1600" dirty="0">
                <a:solidFill>
                  <a:schemeClr val="tx1"/>
                </a:solidFill>
                <a:latin typeface="Calibri" panose="020F0502020204030204" pitchFamily="34" charset="0"/>
                <a:cs typeface="Calibri" panose="020F0502020204030204" pitchFamily="34" charset="0"/>
              </a:rPr>
              <a:t> oraz </a:t>
            </a:r>
            <a:r>
              <a:rPr lang="pl-PL" sz="1600" dirty="0" err="1">
                <a:solidFill>
                  <a:schemeClr val="tx1"/>
                </a:solidFill>
                <a:latin typeface="Calibri" panose="020F0502020204030204" pitchFamily="34" charset="0"/>
                <a:cs typeface="Calibri" panose="020F0502020204030204" pitchFamily="34" charset="0"/>
              </a:rPr>
              <a:t>rozplenica</a:t>
            </a:r>
            <a:r>
              <a:rPr lang="pl-PL" sz="1600" dirty="0">
                <a:solidFill>
                  <a:schemeClr val="tx1"/>
                </a:solidFill>
                <a:latin typeface="Calibri" panose="020F0502020204030204" pitchFamily="34" charset="0"/>
                <a:cs typeface="Calibri" panose="020F0502020204030204" pitchFamily="34" charset="0"/>
              </a:rPr>
              <a:t> japońska, ale i inne odmiany przykuwają uwagę. Mnogość rodzajów to możliwość uprawiania roślin trawiastych zarówno w pełnym słońcu, jak i w cieniu. Także podłoże jest zależne od tego, na który gatunek się zdecydujemy. Niemniej jednak każda ozdobna trawa wymaga podstawowych prac pielęgnacyjnych w ogrodzie. Jak przygotować miejsce pod trawy ozdobne?</a:t>
            </a:r>
            <a:br>
              <a:rPr lang="pl-PL" sz="1600" dirty="0">
                <a:solidFill>
                  <a:schemeClr val="tx1"/>
                </a:solidFill>
                <a:latin typeface="Calibri" panose="020F0502020204030204" pitchFamily="34" charset="0"/>
                <a:cs typeface="Calibri" panose="020F0502020204030204" pitchFamily="34" charset="0"/>
              </a:rPr>
            </a:br>
            <a:r>
              <a:rPr lang="pl-PL" sz="1600" dirty="0">
                <a:solidFill>
                  <a:schemeClr val="tx1"/>
                </a:solidFill>
                <a:latin typeface="Calibri" panose="020F0502020204030204" pitchFamily="34" charset="0"/>
                <a:cs typeface="Calibri" panose="020F0502020204030204" pitchFamily="34" charset="0"/>
              </a:rPr>
              <a:t>Po pierwsze należy dokładnie odchwaścić i oczyścić miejsce przeznaczone pod wysiew. Trzeba pozbyć się starych korzeni czy zalegających kamieni. Można również zastosować nawóz, który polepszy kondycję gleby. Bardzo istotne jest to, abyś zapoznał się z etykietą umieszczoną na opakowaniu rośliny. Dowiesz się z niej o uwarunkowaniach uprawy, wybranego przez Ciebie gatunku trawy tj. dawka nawozu, jego rodzaj. Te informacje pomogą Ci na początku zapoznać się z wymaganiami rośliny. </a:t>
            </a:r>
            <a:br>
              <a:rPr lang="pl-PL" sz="1600" dirty="0">
                <a:solidFill>
                  <a:schemeClr val="tx1"/>
                </a:solidFill>
                <a:latin typeface="Calibri" panose="020F0502020204030204" pitchFamily="34" charset="0"/>
                <a:cs typeface="Calibri" panose="020F0502020204030204" pitchFamily="34" charset="0"/>
              </a:rPr>
            </a:br>
            <a:r>
              <a:rPr lang="pl-PL" sz="1600" dirty="0">
                <a:solidFill>
                  <a:schemeClr val="tx1"/>
                </a:solidFill>
                <a:latin typeface="Calibri" panose="020F0502020204030204" pitchFamily="34" charset="0"/>
                <a:cs typeface="Calibri" panose="020F0502020204030204" pitchFamily="34" charset="0"/>
              </a:rPr>
              <a:t>Trawy świetnie reagują także na naturalny kompost, ale bardzo źle znoszą zbyt wilgotne lub wodne środowisko. Jest to szczególnie ważne zimą. Aby uchronić korzenie przed zalaniem, warto przygotować ogród i posadzić je na usypanym podwyższeniu. Sama uprawa traw i pielęgnacja nie jest wcale trudna.</a:t>
            </a:r>
            <a:br>
              <a:rPr lang="pl-PL" sz="1600" dirty="0">
                <a:solidFill>
                  <a:schemeClr val="tx1"/>
                </a:solidFill>
                <a:latin typeface="Calibri" panose="020F0502020204030204" pitchFamily="34" charset="0"/>
                <a:cs typeface="Calibri" panose="020F0502020204030204" pitchFamily="34" charset="0"/>
              </a:rPr>
            </a:br>
            <a:r>
              <a:rPr lang="pl-PL" sz="1600" dirty="0">
                <a:solidFill>
                  <a:schemeClr val="tx1"/>
                </a:solidFill>
                <a:latin typeface="Calibri" panose="020F0502020204030204" pitchFamily="34" charset="0"/>
                <a:cs typeface="Calibri" panose="020F0502020204030204" pitchFamily="34" charset="0"/>
              </a:rPr>
              <a:t>Jak posadzić trawy ozdobne na rabatach?</a:t>
            </a:r>
            <a:br>
              <a:rPr lang="pl-PL" sz="1600" dirty="0">
                <a:solidFill>
                  <a:schemeClr val="tx1"/>
                </a:solidFill>
                <a:latin typeface="Calibri" panose="020F0502020204030204" pitchFamily="34" charset="0"/>
                <a:cs typeface="Calibri" panose="020F0502020204030204" pitchFamily="34" charset="0"/>
              </a:rPr>
            </a:br>
            <a:r>
              <a:rPr lang="pl-PL" sz="1600" dirty="0">
                <a:solidFill>
                  <a:schemeClr val="tx1"/>
                </a:solidFill>
                <a:latin typeface="Calibri" panose="020F0502020204030204" pitchFamily="34" charset="0"/>
                <a:cs typeface="Calibri" panose="020F0502020204030204" pitchFamily="34" charset="0"/>
              </a:rPr>
              <a:t>Mimo że trawy ozdobne pięknie prezentują się na otwartych przestrzeniach, to jednak warto zorganizować im miejsce nieco osłonięte. Przed wykopaniem dołu na posadzenie rośliny, należy zanurzyć bryłę korzeniową w pojemniku z wodą, w celu usunięcia pęcherzy powietrza. Dół powinien być około dwukrotnie większy od bryły. Jeżeli postawiliśmy na bardzo wysoki gatunek, przyda się również podpórka. Warto także odpowiednio spulchnić dno przygotowanego dołu i ułożyć warstwę drenażową. Pozostałością ziemi drenażowej należy okryć korzenie rośliny. Ziemię, która znajduje się wokół korzeni mocno dociskamy, aby zlikwidować puste przestrzenie. Dobrze jest również obficie podlać trawę po sadzeniu. Wiele osób zadaje pytanie, jak gęsto sadzić trawy ozdobne? Bardzo ważne jest uwzględnienie odpowiednich odstępów, gdyż większość traw szybko się rozrasta i zapełnia dodatkowe miejsca. </a:t>
            </a:r>
            <a:br>
              <a:rPr lang="pl-PL" sz="1600" dirty="0">
                <a:solidFill>
                  <a:schemeClr val="tx1"/>
                </a:solidFill>
                <a:latin typeface="Calibri" panose="020F0502020204030204" pitchFamily="34" charset="0"/>
                <a:cs typeface="Calibri" panose="020F0502020204030204" pitchFamily="34" charset="0"/>
              </a:rPr>
            </a:br>
            <a:r>
              <a:rPr lang="pl-PL" sz="1600" dirty="0">
                <a:solidFill>
                  <a:schemeClr val="tx1"/>
                </a:solidFill>
                <a:latin typeface="Calibri" panose="020F0502020204030204" pitchFamily="34" charset="0"/>
                <a:cs typeface="Calibri" panose="020F0502020204030204" pitchFamily="34" charset="0"/>
              </a:rPr>
              <a:t>Sadzenie traw ozdobnych w doniczkach</a:t>
            </a:r>
            <a:br>
              <a:rPr lang="pl-PL" sz="1600" dirty="0">
                <a:solidFill>
                  <a:schemeClr val="tx1"/>
                </a:solidFill>
                <a:latin typeface="Calibri" panose="020F0502020204030204" pitchFamily="34" charset="0"/>
                <a:cs typeface="Calibri" panose="020F0502020204030204" pitchFamily="34" charset="0"/>
              </a:rPr>
            </a:br>
            <a:r>
              <a:rPr lang="pl-PL" sz="1600" dirty="0">
                <a:solidFill>
                  <a:schemeClr val="tx1"/>
                </a:solidFill>
                <a:latin typeface="Calibri" panose="020F0502020204030204" pitchFamily="34" charset="0"/>
                <a:cs typeface="Calibri" panose="020F0502020204030204" pitchFamily="34" charset="0"/>
              </a:rPr>
              <a:t>Czy trawę można posadzić tylko w ogrodzie? Trawy ozdobne nie są przeznaczone tylko do sadzenia w ogrodach. Z równie pięknym efektem, zaprezentują się one także w twoich donicach na balkonie czy tarasie. Jest jednak kilka zasad sadzenia traw w pojemnikach. Po pierwsze trzeba zadbać o odpowiednią wielkość donicy. Musi ona posiadać otwory odpływowe oraz warstwę drenażową. Ta metoda także wymaga wcześniejszego moczenia bryły korzeniowej i przygotowania drenażu. Po umieszczeniu rośliny w doniczce, obsypujemy ją, zostawiając około 2-3 centymetrów do krawędzi pojemnika. Po posadzeniu, podlewamy dokładnie roślinę i najważniejsza rzecz - dbamy o równą wilgotność podłoża w pojemniku przez cały okres wegetacji. Pielęgnacja tak posadzonej trawy nie powinna sprawić nikomu problemu, a informacje, jak poprawnie to robić można znaleźć praktycznie wszędzie.</a:t>
            </a:r>
            <a:br>
              <a:rPr lang="pl-PL" sz="1600" dirty="0">
                <a:solidFill>
                  <a:schemeClr val="tx1"/>
                </a:solidFill>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err="1" smtClean="0">
                <a:latin typeface="Calibri" panose="020F0502020204030204" pitchFamily="34" charset="0"/>
                <a:cs typeface="Calibri" panose="020F0502020204030204" pitchFamily="34" charset="0"/>
              </a:rPr>
              <a:t>Skalniak</a:t>
            </a:r>
            <a:r>
              <a:rPr lang="pl-PL" sz="2000" cap="none" dirty="0" smtClean="0">
                <a:latin typeface="Calibri" panose="020F0502020204030204" pitchFamily="34" charset="0"/>
                <a:cs typeface="Calibri" panose="020F0502020204030204" pitchFamily="34" charset="0"/>
              </a:rPr>
              <a:t> powinien być dekoracyjny przez cały rok dlatego też, sadząc rośliny powinniśmy dobrać je pod kątem zmienności sezonowej. rośliny cebulowe są piękną wiosenną ozdobą, jednak po kilku tygodniach kwitnienia tracą swój urok, a ich żółte liście nie wyglądają dekoracyjnie, dlatego na samym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najlepiej sadzić jak najmniej kwiatów cebulowych (zamiast tego posadź je o podnóża, gdzie w okresie przekwitania nie będą się rzucać w oczy).</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znacznie dłużej dekoracyjne są niskie byliny, które zachwycają latem, w okresie kwitnienia tworząc kolorowe poduchy (np. rojnik, rozchodnik, floks, skalnica). jednak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dekoracyjne są nie tylko kwiaty, wiele roślin ma także ciekawy kształt, kolorowe liście lub pędy – są to cechy równie ważne i równie piękne jak kwiaty. </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Kiedy można sadzić rośliny?</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Można to robić praktycznie przez cały sezon, jednak najlepszym terminem jest wiosna i późne lato. wiosną, od początku maja do końca czerwca, nie grożą nam jeszcze upały, a posadzone rośliny będą miały doskonałe warunki i długi czas (cały sezon) aby się dobrze przyjąć. Dobrym terminem jest także późne lato, gdyż temperatura jest już niższa, a wyższa wilgotność sprzyja ukorzenianiu się roślin. zdążą się przyjąć przed zimą. </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Jak i gdzie sadzić rośliny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Rośliny na </a:t>
            </a:r>
            <a:r>
              <a:rPr lang="pl-PL" sz="2000" cap="none" dirty="0" err="1" smtClean="0">
                <a:latin typeface="Calibri" panose="020F0502020204030204" pitchFamily="34" charset="0"/>
                <a:cs typeface="Calibri" panose="020F0502020204030204" pitchFamily="34" charset="0"/>
              </a:rPr>
              <a:t>skalniak</a:t>
            </a:r>
            <a:r>
              <a:rPr lang="pl-PL" sz="2000" cap="none" dirty="0" smtClean="0">
                <a:latin typeface="Calibri" panose="020F0502020204030204" pitchFamily="34" charset="0"/>
                <a:cs typeface="Calibri" panose="020F0502020204030204" pitchFamily="34" charset="0"/>
              </a:rPr>
              <a:t> dobierz do warunków nasłonecznienia – na stoku południowym i zachodnim (które są przez cały dzień skąpane słońcem) sprawdzą się tylko rośliny światłolubne. Na stoku północnym i wschodnim musisz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posadzić rośliny cieniolubne. Zanim posadzisz rośliny rozłóż doniczki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w planowanych miejscach, a następnie spójrz na całość </a:t>
            </a:r>
            <a:r>
              <a:rPr lang="pl-PL" sz="2000" cap="none" dirty="0" err="1" smtClean="0">
                <a:latin typeface="Calibri" panose="020F0502020204030204" pitchFamily="34" charset="0"/>
                <a:cs typeface="Calibri" panose="020F0502020204030204" pitchFamily="34" charset="0"/>
              </a:rPr>
              <a:t>nasadzeń</a:t>
            </a:r>
            <a:r>
              <a:rPr lang="pl-PL" sz="2000" cap="none" dirty="0" smtClean="0">
                <a:latin typeface="Calibri" panose="020F0502020204030204" pitchFamily="34" charset="0"/>
                <a:cs typeface="Calibri" panose="020F0502020204030204" pitchFamily="34" charset="0"/>
              </a:rPr>
              <a:t> z pewnej odległości. Pozwoli to zobaczyć całą kompozycję i ewentualnie coś jeszcze zmienić przed sadzeniem. Pamiętaj, że małe rośliny szybko będą się rozrastać, z czasem tworzyć duże kępy i nachodzić na siebie.</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Częstym błędem jest kupowanie zbyt wielu roślin i utykanie ich w każdą wolną przestrzeń. </a:t>
            </a:r>
            <a:r>
              <a:rPr lang="pl-PL" sz="2000" cap="none" dirty="0" err="1">
                <a:latin typeface="Calibri" panose="020F0502020204030204" pitchFamily="34" charset="0"/>
                <a:cs typeface="Calibri" panose="020F0502020204030204" pitchFamily="34" charset="0"/>
              </a:rPr>
              <a:t>S</a:t>
            </a:r>
            <a:r>
              <a:rPr lang="pl-PL" sz="2000" cap="none" dirty="0" err="1" smtClean="0">
                <a:latin typeface="Calibri" panose="020F0502020204030204" pitchFamily="34" charset="0"/>
                <a:cs typeface="Calibri" panose="020F0502020204030204" pitchFamily="34" charset="0"/>
              </a:rPr>
              <a:t>kalniak</a:t>
            </a:r>
            <a:r>
              <a:rPr lang="pl-PL" sz="2000" cap="none" dirty="0" smtClean="0">
                <a:latin typeface="Calibri" panose="020F0502020204030204" pitchFamily="34" charset="0"/>
                <a:cs typeface="Calibri" panose="020F0502020204030204" pitchFamily="34" charset="0"/>
              </a:rPr>
              <a:t> powinien być kolorowy, jednak aby uniknąć wrażenia pstrokacizny warto zachować umiar. Wysokie rośliny sadź z tyłu, duże rozplanuj w </a:t>
            </a:r>
            <a:r>
              <a:rPr lang="pl-PL" sz="2000" cap="none" dirty="0" err="1" smtClean="0">
                <a:latin typeface="Calibri" panose="020F0502020204030204" pitchFamily="34" charset="0"/>
                <a:cs typeface="Calibri" panose="020F0502020204030204" pitchFamily="34" charset="0"/>
              </a:rPr>
              <a:t>nasadzeniach</a:t>
            </a:r>
            <a:r>
              <a:rPr lang="pl-PL" sz="2000" cap="none" dirty="0" smtClean="0">
                <a:latin typeface="Calibri" panose="020F0502020204030204" pitchFamily="34" charset="0"/>
                <a:cs typeface="Calibri" panose="020F0502020204030204" pitchFamily="34" charset="0"/>
              </a:rPr>
              <a:t> pojedynczo, a niskie w małych grupach z przodu.</a:t>
            </a:r>
            <a:r>
              <a:rPr lang="pl-PL" dirty="0"/>
              <a:t/>
            </a:r>
            <a:br>
              <a:rPr lang="pl-PL" dirty="0"/>
            </a:br>
            <a:r>
              <a:rPr lang="pl-PL" dirty="0"/>
              <a:t/>
            </a:r>
            <a:br>
              <a:rPr lang="pl-PL" dirty="0"/>
            </a:br>
            <a:r>
              <a:rPr lang="pl-PL" dirty="0"/>
              <a:t/>
            </a:r>
            <a:br>
              <a:rPr lang="pl-PL" dirty="0"/>
            </a:br>
            <a:endParaRPr lang="pl-PL" dirty="0"/>
          </a:p>
        </p:txBody>
      </p:sp>
    </p:spTree>
    <p:extLst>
      <p:ext uri="{BB962C8B-B14F-4D97-AF65-F5344CB8AC3E}">
        <p14:creationId xmlns="" xmlns:p14="http://schemas.microsoft.com/office/powerpoint/2010/main" val="280496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źródła</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normAutofit fontScale="62500" lnSpcReduction="20000"/>
          </a:bodyPr>
          <a:lstStyle/>
          <a:p>
            <a:pPr>
              <a:lnSpc>
                <a:spcPct val="106000"/>
              </a:lnSpc>
              <a:spcAft>
                <a:spcPts val="800"/>
              </a:spcAft>
            </a:pPr>
            <a:r>
              <a:rPr lang="pl-PL" dirty="0">
                <a:hlinkClick r:id="rId2"/>
              </a:rPr>
              <a:t>https://</a:t>
            </a:r>
            <a:r>
              <a:rPr lang="pl-PL" dirty="0" smtClean="0">
                <a:hlinkClick r:id="rId2"/>
              </a:rPr>
              <a:t>www.straczkowscy.pl/porady/kiedy-sadzic-trawy-ozdobne-w-ogrodzie</a:t>
            </a:r>
            <a:r>
              <a:rPr lang="pl-PL" dirty="0" smtClean="0"/>
              <a:t> </a:t>
            </a:r>
          </a:p>
          <a:p>
            <a:pPr>
              <a:lnSpc>
                <a:spcPct val="106000"/>
              </a:lnSpc>
              <a:spcAft>
                <a:spcPts val="800"/>
              </a:spcAft>
            </a:pPr>
            <a:r>
              <a:rPr lang="pl-PL" dirty="0">
                <a:hlinkClick r:id="rId3"/>
              </a:rPr>
              <a:t>https://</a:t>
            </a:r>
            <a:r>
              <a:rPr lang="pl-PL" dirty="0" smtClean="0">
                <a:hlinkClick r:id="rId3"/>
              </a:rPr>
              <a:t>www.podkarpackiesady.pl/kiedy-sadzic-trawy-ozdobne-w-ogrodzie</a:t>
            </a:r>
            <a:r>
              <a:rPr lang="pl-PL" dirty="0" smtClean="0"/>
              <a:t> </a:t>
            </a:r>
          </a:p>
          <a:p>
            <a:pPr>
              <a:lnSpc>
                <a:spcPct val="106000"/>
              </a:lnSpc>
              <a:spcAft>
                <a:spcPts val="800"/>
              </a:spcAft>
            </a:pPr>
            <a:r>
              <a:rPr lang="pl-PL" dirty="0">
                <a:hlinkClick r:id="rId4"/>
              </a:rPr>
              <a:t>https://</a:t>
            </a:r>
            <a:r>
              <a:rPr lang="pl-PL" dirty="0" smtClean="0">
                <a:hlinkClick r:id="rId4"/>
              </a:rPr>
              <a:t>www.youtube.com/watch?v=0b19Czminu8</a:t>
            </a:r>
            <a:r>
              <a:rPr lang="pl-PL" dirty="0" smtClean="0"/>
              <a:t> </a:t>
            </a:r>
          </a:p>
          <a:p>
            <a:pPr>
              <a:lnSpc>
                <a:spcPct val="106000"/>
              </a:lnSpc>
              <a:spcAft>
                <a:spcPts val="800"/>
              </a:spcAft>
            </a:pPr>
            <a:r>
              <a:rPr lang="pl-PL" dirty="0">
                <a:hlinkClick r:id="rId5"/>
              </a:rPr>
              <a:t>https://dziendobry.tvn.pl/a/trawy-ozdobne--</a:t>
            </a:r>
            <a:r>
              <a:rPr lang="pl-PL" dirty="0" smtClean="0">
                <a:hlinkClick r:id="rId5"/>
              </a:rPr>
              <a:t>odmiany-kiedy-sadzic-i-przycinac</a:t>
            </a:r>
            <a:r>
              <a:rPr lang="pl-PL" dirty="0" smtClean="0"/>
              <a:t> </a:t>
            </a:r>
          </a:p>
          <a:p>
            <a:pPr>
              <a:lnSpc>
                <a:spcPct val="106000"/>
              </a:lnSpc>
              <a:spcAft>
                <a:spcPts val="800"/>
              </a:spcAft>
            </a:pPr>
            <a:r>
              <a:rPr lang="pl-PL" dirty="0">
                <a:hlinkClick r:id="rId6"/>
              </a:rPr>
              <a:t>https://</a:t>
            </a:r>
            <a:r>
              <a:rPr lang="pl-PL" dirty="0" smtClean="0">
                <a:hlinkClick r:id="rId6"/>
              </a:rPr>
              <a:t>muratordom.pl/ogrod/rosliny/aranzacja-ogrodu-trawy-ozdobne-sadzenie-i-pielegnacja-traw-ozdobnych-w-ogrodzie-aa-5puN-H1R5-w7Gr.html</a:t>
            </a:r>
            <a:r>
              <a:rPr lang="pl-PL" dirty="0" smtClean="0"/>
              <a:t> </a:t>
            </a:r>
          </a:p>
          <a:p>
            <a:pPr>
              <a:lnSpc>
                <a:spcPct val="106000"/>
              </a:lnSpc>
              <a:spcAft>
                <a:spcPts val="800"/>
              </a:spcAft>
            </a:pPr>
            <a:r>
              <a:rPr lang="pl-PL" dirty="0">
                <a:hlinkClick r:id="rId7"/>
              </a:rPr>
              <a:t>https://cebulki-kwiaty.pl/pl/p/Trawa-ozdobna-Miscanthus-sinensis-%</a:t>
            </a:r>
            <a:r>
              <a:rPr lang="pl-PL" dirty="0" smtClean="0">
                <a:hlinkClick r:id="rId7"/>
              </a:rPr>
              <a:t>E2%80%98Red-Chief/792?gclid=EAIaIQobChMI09zyjsmT7wIVEdmyCh1nFAp9EAQYAiABEgKtX_D_BwE</a:t>
            </a:r>
            <a:r>
              <a:rPr lang="pl-PL" dirty="0" smtClean="0"/>
              <a:t> </a:t>
            </a:r>
          </a:p>
          <a:p>
            <a:pPr>
              <a:lnSpc>
                <a:spcPct val="106000"/>
              </a:lnSpc>
              <a:spcAft>
                <a:spcPts val="800"/>
              </a:spcAft>
            </a:pPr>
            <a:r>
              <a:rPr lang="pl-PL" dirty="0">
                <a:hlinkClick r:id="rId8"/>
              </a:rPr>
              <a:t>https://</a:t>
            </a:r>
            <a:r>
              <a:rPr lang="pl-PL" dirty="0" smtClean="0">
                <a:hlinkClick r:id="rId8"/>
              </a:rPr>
              <a:t>twojogrodek.pl/Kiedy-sadzic-trawy-ozdobne</a:t>
            </a:r>
            <a:r>
              <a:rPr lang="pl-PL" dirty="0" smtClean="0"/>
              <a:t> </a:t>
            </a:r>
          </a:p>
          <a:p>
            <a:pPr>
              <a:lnSpc>
                <a:spcPct val="106000"/>
              </a:lnSpc>
              <a:spcAft>
                <a:spcPts val="800"/>
              </a:spcAft>
            </a:pPr>
            <a:r>
              <a:rPr lang="pl-PL" dirty="0">
                <a:hlinkClick r:id="rId9"/>
              </a:rPr>
              <a:t>http://</a:t>
            </a:r>
            <a:r>
              <a:rPr lang="pl-PL" dirty="0" smtClean="0">
                <a:hlinkClick r:id="rId9"/>
              </a:rPr>
              <a:t>regiodom.pl/portal/ogrod/rosliny/trawy-ozdobne-w-ogrodzie-poradnik-dla-poczatkujacych</a:t>
            </a:r>
            <a:r>
              <a:rPr lang="pl-PL" dirty="0" smtClean="0"/>
              <a:t> </a:t>
            </a:r>
          </a:p>
          <a:p>
            <a:pPr>
              <a:lnSpc>
                <a:spcPct val="106000"/>
              </a:lnSpc>
              <a:spcAft>
                <a:spcPts val="800"/>
              </a:spcAft>
            </a:pPr>
            <a:r>
              <a:rPr lang="pl-PL" dirty="0">
                <a:hlinkClick r:id="rId10"/>
              </a:rPr>
              <a:t>https://wszystkodobudowydomu.pl/kiedy-sadzic-trawy-ozdobne-w-ogrodzie</a:t>
            </a:r>
            <a:r>
              <a:rPr lang="pl-PL" dirty="0" smtClean="0">
                <a:hlinkClick r:id="rId10"/>
              </a:rPr>
              <a:t>/</a:t>
            </a:r>
            <a:r>
              <a:rPr lang="pl-PL" dirty="0" smtClean="0"/>
              <a:t> </a:t>
            </a:r>
          </a:p>
          <a:p>
            <a:pPr>
              <a:lnSpc>
                <a:spcPct val="106000"/>
              </a:lnSpc>
              <a:spcAft>
                <a:spcPts val="800"/>
              </a:spcAft>
            </a:pPr>
            <a:r>
              <a:rPr lang="pl-PL" dirty="0">
                <a:hlinkClick r:id="rId11"/>
              </a:rPr>
              <a:t>https://</a:t>
            </a:r>
            <a:r>
              <a:rPr lang="pl-PL" dirty="0" smtClean="0">
                <a:hlinkClick r:id="rId11"/>
              </a:rPr>
              <a:t>deko-rady.pl/ogrod/trawy-ozdobne-w-ogrodzie_7044</a:t>
            </a:r>
            <a:r>
              <a:rPr lang="pl-PL" dirty="0" smtClean="0"/>
              <a:t> </a:t>
            </a:r>
          </a:p>
          <a:p>
            <a:pPr>
              <a:lnSpc>
                <a:spcPct val="106000"/>
              </a:lnSpc>
              <a:spcAft>
                <a:spcPts val="800"/>
              </a:spcAft>
            </a:pPr>
            <a:r>
              <a:rPr lang="pl-PL" dirty="0" smtClean="0">
                <a:hlinkClick r:id="rId12"/>
              </a:rPr>
              <a:t>https://www.leroymerlin.pl/ogrod/swiat-roslin/jak-sadzic-i-pielegnowac-trawy-ozdobne,e17828,l2724.html</a:t>
            </a:r>
            <a:endParaRPr lang="pl-PL" dirty="0" smtClean="0"/>
          </a:p>
          <a:p>
            <a:pPr>
              <a:lnSpc>
                <a:spcPct val="106000"/>
              </a:lnSpc>
              <a:spcAft>
                <a:spcPts val="800"/>
              </a:spcAft>
            </a:pPr>
            <a:r>
              <a:rPr lang="pl-PL" dirty="0" smtClean="0">
                <a:hlinkClick r:id="rId13"/>
              </a:rPr>
              <a:t>https://zielonyogrodek.pl/ogrod/zakladanie-ogrodu/614-co-posadzic-obok-traw-ozdobnych</a:t>
            </a:r>
            <a:endParaRPr lang="pl-PL" dirty="0" smtClean="0"/>
          </a:p>
          <a:p>
            <a:pPr>
              <a:lnSpc>
                <a:spcPct val="106000"/>
              </a:lnSpc>
              <a:spcAft>
                <a:spcPts val="800"/>
              </a:spcAft>
            </a:pPr>
            <a:r>
              <a:rPr lang="pl-PL" smtClean="0">
                <a:hlinkClick r:id="rId14"/>
              </a:rPr>
              <a:t>https://greenpolis.pl/trawy-ozdobne-gdzie-sadzic-jak-pielegnowac/</a:t>
            </a:r>
            <a:endParaRPr lang="pl-PL" smtClean="0"/>
          </a:p>
          <a:p>
            <a:pPr>
              <a:lnSpc>
                <a:spcPct val="106000"/>
              </a:lnSpc>
              <a:spcAft>
                <a:spcPts val="800"/>
              </a:spcAft>
            </a:pPr>
            <a:endParaRPr lang="pl-PL" dirty="0"/>
          </a:p>
        </p:txBody>
      </p:sp>
    </p:spTree>
    <p:extLst>
      <p:ext uri="{BB962C8B-B14F-4D97-AF65-F5344CB8AC3E}">
        <p14:creationId xmlns="" xmlns:p14="http://schemas.microsoft.com/office/powerpoint/2010/main" val="411288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 xmlns:a16="http://schemas.microsoft.com/office/drawing/2014/main"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Zawartość merytoryczna pracy</a:t>
            </a:r>
            <a:endParaRPr lang="pl-PL" dirty="0"/>
          </a:p>
        </p:txBody>
      </p:sp>
      <p:graphicFrame>
        <p:nvGraphicFramePr>
          <p:cNvPr id="6" name="Diagram 5">
            <a:extLst>
              <a:ext uri="{FF2B5EF4-FFF2-40B4-BE49-F238E27FC236}">
                <a16:creationId xmlns="" xmlns:a16="http://schemas.microsoft.com/office/drawing/2014/main" id="{81F77632-3618-4CDE-8F31-9052080A860C}"/>
              </a:ext>
            </a:extLst>
          </p:cNvPr>
          <p:cNvGraphicFramePr/>
          <p:nvPr>
            <p:extLst>
              <p:ext uri="{D42A27DB-BD31-4B8C-83A1-F6EECF244321}">
                <p14:modId xmlns="" xmlns:p14="http://schemas.microsoft.com/office/powerpoint/2010/main" val="1608203087"/>
              </p:ext>
            </p:extLst>
          </p:nvPr>
        </p:nvGraphicFramePr>
        <p:xfrm>
          <a:off x="3413760" y="1401690"/>
          <a:ext cx="8128000" cy="15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 xmlns:a16="http://schemas.microsoft.com/office/drawing/2014/main"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Prezentacja pracy</a:t>
            </a:r>
            <a:endParaRPr lang="pl-PL" dirty="0"/>
          </a:p>
        </p:txBody>
      </p:sp>
      <p:graphicFrame>
        <p:nvGraphicFramePr>
          <p:cNvPr id="8" name="Diagram 7">
            <a:extLst>
              <a:ext uri="{FF2B5EF4-FFF2-40B4-BE49-F238E27FC236}">
                <a16:creationId xmlns="" xmlns:a16="http://schemas.microsoft.com/office/drawing/2014/main" id="{F1E8DC15-7F4C-4487-AFE0-3FD4EA666877}"/>
              </a:ext>
            </a:extLst>
          </p:cNvPr>
          <p:cNvGraphicFramePr/>
          <p:nvPr>
            <p:extLst>
              <p:ext uri="{D42A27DB-BD31-4B8C-83A1-F6EECF244321}">
                <p14:modId xmlns="" xmlns:p14="http://schemas.microsoft.com/office/powerpoint/2010/main" val="3028143063"/>
              </p:ext>
            </p:extLst>
          </p:nvPr>
        </p:nvGraphicFramePr>
        <p:xfrm>
          <a:off x="3413760" y="3856335"/>
          <a:ext cx="8128000" cy="1559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31740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 xmlns:a16="http://schemas.microsoft.com/office/drawing/2014/main"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Wrażenia estetyczne</a:t>
            </a:r>
            <a:endParaRPr lang="pl-PL" dirty="0"/>
          </a:p>
        </p:txBody>
      </p:sp>
      <p:graphicFrame>
        <p:nvGraphicFramePr>
          <p:cNvPr id="6" name="Diagram 5">
            <a:extLst>
              <a:ext uri="{FF2B5EF4-FFF2-40B4-BE49-F238E27FC236}">
                <a16:creationId xmlns="" xmlns:a16="http://schemas.microsoft.com/office/drawing/2014/main" id="{81F77632-3618-4CDE-8F31-9052080A860C}"/>
              </a:ext>
            </a:extLst>
          </p:cNvPr>
          <p:cNvGraphicFramePr/>
          <p:nvPr>
            <p:extLst>
              <p:ext uri="{D42A27DB-BD31-4B8C-83A1-F6EECF244321}">
                <p14:modId xmlns="" xmlns:p14="http://schemas.microsoft.com/office/powerpoint/2010/main" val="11539734"/>
              </p:ext>
            </p:extLst>
          </p:nvPr>
        </p:nvGraphicFramePr>
        <p:xfrm>
          <a:off x="3413760" y="1401690"/>
          <a:ext cx="8128000" cy="202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 xmlns:a16="http://schemas.microsoft.com/office/drawing/2014/main"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Praca w grupie</a:t>
            </a:r>
            <a:endParaRPr lang="pl-PL" dirty="0"/>
          </a:p>
        </p:txBody>
      </p:sp>
      <p:graphicFrame>
        <p:nvGraphicFramePr>
          <p:cNvPr id="8" name="Diagram 7">
            <a:extLst>
              <a:ext uri="{FF2B5EF4-FFF2-40B4-BE49-F238E27FC236}">
                <a16:creationId xmlns="" xmlns:a16="http://schemas.microsoft.com/office/drawing/2014/main" id="{F1E8DC15-7F4C-4487-AFE0-3FD4EA666877}"/>
              </a:ext>
            </a:extLst>
          </p:cNvPr>
          <p:cNvGraphicFramePr/>
          <p:nvPr>
            <p:extLst>
              <p:ext uri="{D42A27DB-BD31-4B8C-83A1-F6EECF244321}">
                <p14:modId xmlns="" xmlns:p14="http://schemas.microsoft.com/office/powerpoint/2010/main" val="3391640238"/>
              </p:ext>
            </p:extLst>
          </p:nvPr>
        </p:nvGraphicFramePr>
        <p:xfrm>
          <a:off x="3413760" y="3856335"/>
          <a:ext cx="8128000" cy="1681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276175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graphicFrame>
        <p:nvGraphicFramePr>
          <p:cNvPr id="5" name="Diagram 4">
            <a:extLst>
              <a:ext uri="{FF2B5EF4-FFF2-40B4-BE49-F238E27FC236}">
                <a16:creationId xmlns="" xmlns:a16="http://schemas.microsoft.com/office/drawing/2014/main" id="{74A04B68-57E9-4FCE-B704-596A0C78503A}"/>
              </a:ext>
            </a:extLst>
          </p:cNvPr>
          <p:cNvGraphicFramePr/>
          <p:nvPr>
            <p:extLst>
              <p:ext uri="{D42A27DB-BD31-4B8C-83A1-F6EECF244321}">
                <p14:modId xmlns="" xmlns:p14="http://schemas.microsoft.com/office/powerpoint/2010/main" val="2566732480"/>
              </p:ext>
            </p:extLst>
          </p:nvPr>
        </p:nvGraphicFramePr>
        <p:xfrm>
          <a:off x="454736" y="719666"/>
          <a:ext cx="109470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60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373488"/>
            <a:ext cx="11029616" cy="715084"/>
          </a:xfrm>
        </p:spPr>
        <p:txBody>
          <a:bodyPr>
            <a:normAutofit fontScale="90000"/>
          </a:bodyPr>
          <a:lstStyle/>
          <a:p>
            <a:r>
              <a:rPr lang="pl-PL" dirty="0"/>
              <a:t>Wprowadzenie – informacje dla </a:t>
            </a:r>
            <a:r>
              <a:rPr lang="pl-PL" dirty="0" smtClean="0"/>
              <a:t>nauczyciela</a:t>
            </a:r>
            <a:br>
              <a:rPr lang="pl-PL" dirty="0" smtClean="0"/>
            </a:br>
            <a:r>
              <a:rPr lang="pl-PL" dirty="0" smtClean="0"/>
              <a:t>  </a:t>
            </a:r>
            <a:endParaRPr lang="pl-PL" dirty="0"/>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Web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6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słuchu uczących się w zawodzie ogrodnik. </a:t>
            </a:r>
            <a:r>
              <a:rPr lang="pl-PL" sz="1600" dirty="0">
                <a:effectLst/>
                <a:latin typeface="Calibri" panose="020F0502020204030204" pitchFamily="34" charset="0"/>
                <a:ea typeface="Calibri" panose="020F0502020204030204" pitchFamily="34" charset="0"/>
                <a:cs typeface="Times New Roman" panose="02020603050405020304" pitchFamily="18" charset="0"/>
              </a:rPr>
              <a:t>Jego celem jest zapoznanie uczniów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z doborem traw ogrodowych oraz projektowaniem ogrodów z wykorzystaniem traw ogrodowych.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600" dirty="0">
                <a:latin typeface="Calibri" panose="020F0502020204030204" pitchFamily="34" charset="0"/>
                <a:ea typeface="Calibri" panose="020F0502020204030204" pitchFamily="34" charset="0"/>
                <a:cs typeface="Times New Roman" panose="02020603050405020304" pitchFamily="18" charset="0"/>
              </a:rPr>
              <a:t>Uczniowie będą pracowali w grupach, każda z nich przygotuje prezentację multimedialną.</a:t>
            </a:r>
          </a:p>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Dzięki realizacji WQ uczniowie:</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w jaki sposób projektuje się ogród z wykorzystaniem traw ogrodowych</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Dowędzą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w jakim miejscu sadzić trawy ogrodowe</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jakie istnieją na rynku rodzaje traw ogrodowych</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smtClean="0">
                <a:latin typeface="Calibri" panose="020F0502020204030204" pitchFamily="34" charset="0"/>
                <a:ea typeface="Calibri" panose="020F0502020204030204" pitchFamily="34" charset="0"/>
                <a:cs typeface="Times New Roman" panose="02020603050405020304" pitchFamily="18" charset="0"/>
              </a:rPr>
              <a:t>Poznają rodzaje roślin zimno i ciepłolubnych</a:t>
            </a:r>
          </a:p>
          <a:p>
            <a:pPr marL="0" indent="0">
              <a:buNone/>
            </a:pPr>
            <a:r>
              <a:rPr lang="pl-PL" sz="1600" dirty="0" smtClean="0">
                <a:latin typeface="Calibri" panose="020F0502020204030204" pitchFamily="34" charset="0"/>
                <a:ea typeface="Calibri" panose="020F0502020204030204" pitchFamily="34" charset="0"/>
                <a:cs typeface="Times New Roman" panose="02020603050405020304" pitchFamily="18" charset="0"/>
              </a:rPr>
              <a:t>Uczniowie </a:t>
            </a:r>
            <a:r>
              <a:rPr lang="pl-PL" sz="1600" dirty="0">
                <a:latin typeface="Calibri" panose="020F0502020204030204" pitchFamily="34" charset="0"/>
                <a:ea typeface="Calibri" panose="020F0502020204030204" pitchFamily="34" charset="0"/>
                <a:cs typeface="Times New Roman" panose="02020603050405020304" pitchFamily="18" charset="0"/>
              </a:rPr>
              <a:t>będą pracowali zarówno samodzielnie (zbierając informacje) jak i w grupach (tworząc prezentację). Dzięki czemu będą mogli przećwiczyć prace grupową oraz indywidualną. </a:t>
            </a:r>
            <a:endParaRPr lang="pl-PL" dirty="0"/>
          </a:p>
        </p:txBody>
      </p:sp>
    </p:spTree>
    <p:extLst>
      <p:ext uri="{BB962C8B-B14F-4D97-AF65-F5344CB8AC3E}">
        <p14:creationId xmlns="" xmlns:p14="http://schemas.microsoft.com/office/powerpoint/2010/main" val="107289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638620" y="149706"/>
            <a:ext cx="3568661" cy="1188720"/>
          </a:xfrm>
        </p:spPr>
        <p:txBody>
          <a:bodyPr>
            <a:normAutofit/>
          </a:bodyPr>
          <a:lstStyle/>
          <a:p>
            <a:r>
              <a:rPr lang="pl-PL" dirty="0"/>
              <a:t>Wnioski</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609906" y="1645920"/>
            <a:ext cx="3568661" cy="4869180"/>
          </a:xfrm>
        </p:spPr>
        <p:txBody>
          <a:bodyPr>
            <a:normAutofit fontScale="92500" lnSpcReduction="10000"/>
          </a:bodyPr>
          <a:lstStyle/>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400" dirty="0" smtClean="0">
                <a:latin typeface="Calibri" panose="020F0502020204030204" pitchFamily="34" charset="0"/>
                <a:ea typeface="Calibri" panose="020F0502020204030204" pitchFamily="34" charset="0"/>
                <a:cs typeface="Times New Roman" panose="02020603050405020304" pitchFamily="18" charset="0"/>
              </a:rPr>
              <a:t>rodzajów traw ozdobnych</a:t>
            </a:r>
            <a:r>
              <a:rPr lang="pl-PL"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400" dirty="0" smtClean="0">
                <a:effectLst/>
                <a:latin typeface="Calibri" panose="020F0502020204030204" pitchFamily="34" charset="0"/>
                <a:ea typeface="Calibri" panose="020F0502020204030204" pitchFamily="34" charset="0"/>
                <a:cs typeface="Times New Roman" panose="02020603050405020304" pitchFamily="18" charset="0"/>
              </a:rPr>
              <a:t>systematyki gatunków traw ozdobnych.</a:t>
            </a:r>
          </a:p>
          <a:p>
            <a:pPr marL="342900" indent="-342900">
              <a:lnSpc>
                <a:spcPct val="100000"/>
              </a:lnSpc>
              <a:buFont typeface="Symbol" panose="05050102010706020507" pitchFamily="18" charset="2"/>
              <a:buChar char=""/>
            </a:pPr>
            <a:r>
              <a:rPr lang="pl-PL" sz="1400" smtClean="0">
                <a:latin typeface="Calibri" panose="020F0502020204030204" pitchFamily="34" charset="0"/>
                <a:ea typeface="Calibri" panose="020F0502020204030204" pitchFamily="34" charset="0"/>
                <a:cs typeface="Times New Roman" panose="02020603050405020304" pitchFamily="18" charset="0"/>
              </a:rPr>
              <a:t>Nauczyliście się </a:t>
            </a:r>
            <a:r>
              <a:rPr lang="pl-PL" sz="1400" dirty="0" smtClean="0">
                <a:latin typeface="Calibri" panose="020F0502020204030204" pitchFamily="34" charset="0"/>
                <a:ea typeface="Calibri" panose="020F0502020204030204" pitchFamily="34" charset="0"/>
                <a:cs typeface="Times New Roman" panose="02020603050405020304" pitchFamily="18" charset="0"/>
              </a:rPr>
              <a:t>w jaki sposób nasadzać trawy ozdobne</a:t>
            </a:r>
          </a:p>
          <a:p>
            <a:pPr marL="342900" indent="-342900">
              <a:lnSpc>
                <a:spcPct val="100000"/>
              </a:lnSpc>
              <a:buFont typeface="Symbol" panose="05050102010706020507" pitchFamily="18" charset="2"/>
              <a:buChar char=""/>
            </a:pPr>
            <a:r>
              <a:rPr lang="pl-PL" sz="1400" dirty="0" smtClean="0">
                <a:latin typeface="Calibri" panose="020F0502020204030204" pitchFamily="34" charset="0"/>
                <a:ea typeface="Calibri" panose="020F0502020204030204" pitchFamily="34" charset="0"/>
                <a:cs typeface="Times New Roman" panose="02020603050405020304" pitchFamily="18" charset="0"/>
              </a:rPr>
              <a:t>Poznaliście meandry pracy ogrodnika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 z obsługi pakietu Office. </a:t>
            </a:r>
          </a:p>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0000"/>
              </a:lnSpc>
              <a:buFont typeface="Symbol" panose="05050102010706020507" pitchFamily="18" charset="2"/>
              <a:buChar char=""/>
            </a:pPr>
            <a:r>
              <a:rPr lang="pl-PL" sz="14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 podczas dyskusji.</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4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0000"/>
              </a:lnSpc>
              <a:spcAft>
                <a:spcPts val="800"/>
              </a:spcAft>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a:p>
            <a:pPr>
              <a:lnSpc>
                <a:spcPct val="100000"/>
              </a:lnSpc>
              <a:spcAft>
                <a:spcPts val="800"/>
              </a:spcAft>
            </a:pPr>
            <a:endParaRPr lang="pl-PL" sz="1100" dirty="0"/>
          </a:p>
        </p:txBody>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Obraz 3"/>
          <p:cNvPicPr>
            <a:picLocks noChangeAspect="1"/>
          </p:cNvPicPr>
          <p:nvPr/>
        </p:nvPicPr>
        <p:blipFill>
          <a:blip r:embed="rId2" cstate="print"/>
          <a:stretch>
            <a:fillRect/>
          </a:stretch>
        </p:blipFill>
        <p:spPr>
          <a:xfrm>
            <a:off x="4904033" y="1645920"/>
            <a:ext cx="6762750" cy="4400550"/>
          </a:xfrm>
          <a:prstGeom prst="rect">
            <a:avLst/>
          </a:prstGeom>
        </p:spPr>
      </p:pic>
    </p:spTree>
    <p:extLst>
      <p:ext uri="{BB962C8B-B14F-4D97-AF65-F5344CB8AC3E}">
        <p14:creationId xmlns="" xmlns:p14="http://schemas.microsoft.com/office/powerpoint/2010/main" val="16380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Uczniowie nad realizacją procesu będą pracowali 12 godzin lekcyjnych</a:t>
            </a:r>
          </a:p>
          <a:p>
            <a:pPr marL="0" indent="0">
              <a:lnSpc>
                <a:spcPct val="106000"/>
              </a:lnSpc>
              <a:spcAft>
                <a:spcPts val="800"/>
              </a:spcAft>
              <a:buNone/>
            </a:pPr>
            <a:r>
              <a:rPr lang="pl-PL" sz="1600" b="1" dirty="0">
                <a:latin typeface="Calibri" panose="020F0502020204030204" pitchFamily="34" charset="0"/>
                <a:ea typeface="Calibri" panose="020F0502020204030204" pitchFamily="34" charset="0"/>
                <a:cs typeface="Times New Roman" panose="02020603050405020304" pitchFamily="18" charset="0"/>
              </a:rPr>
              <a:t>K</a:t>
            </a:r>
            <a:r>
              <a:rPr lang="pl-PL" sz="16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endParaRPr lang="pl-PL" dirty="0"/>
          </a:p>
        </p:txBody>
      </p:sp>
    </p:spTree>
    <p:extLst>
      <p:ext uri="{BB962C8B-B14F-4D97-AF65-F5344CB8AC3E}">
        <p14:creationId xmlns="" xmlns:p14="http://schemas.microsoft.com/office/powerpoint/2010/main" val="221582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może pomagać uczniom, gdy pracują w grupach zadając im pytania naprowadzające. Należy pamiętać, że uczą się oni nowego sposobu pracy (procesu).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podawać uczniom konkretne informacje dotyczące oceny ich osiągnięć, zarówno w czasie pracy grupowej, jak i przy podsumowaniu wyników.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Czas na realizację projektu powinien być dostosowany do możliwości uczniów. Nie jest z góry narzucony. Podane ramy czasowe poszczególnych etapów procesu należy traktować orientacyjnie. </a:t>
            </a:r>
          </a:p>
        </p:txBody>
      </p:sp>
    </p:spTree>
    <p:extLst>
      <p:ext uri="{BB962C8B-B14F-4D97-AF65-F5344CB8AC3E}">
        <p14:creationId xmlns="" xmlns:p14="http://schemas.microsoft.com/office/powerpoint/2010/main" val="131981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91">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3" y="702156"/>
            <a:ext cx="6309003" cy="1013800"/>
          </a:xfrm>
        </p:spPr>
        <p:txBody>
          <a:bodyPr>
            <a:normAutofit/>
          </a:bodyPr>
          <a:lstStyle/>
          <a:p>
            <a:r>
              <a:rPr lang="pl-PL">
                <a:solidFill>
                  <a:schemeClr val="tx2"/>
                </a:solidFill>
              </a:rPr>
              <a:t>ZADANIE</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4" y="1896533"/>
            <a:ext cx="6309003" cy="3962266"/>
          </a:xfrm>
        </p:spPr>
        <p:txBody>
          <a:bodyPr>
            <a:normAutofit/>
          </a:bodyPr>
          <a:lstStyle/>
          <a:p>
            <a:pPr marL="0" indent="0">
              <a:spcAft>
                <a:spcPts val="800"/>
              </a:spcAft>
              <a:buNone/>
            </a:pP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Jak zaprojektować ogród z wykorzystaniem różnych rodzajów traw ogrodowych</a:t>
            </a:r>
            <a:endPar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Jakie występują rodzaje traw ogrodowych</a:t>
            </a:r>
            <a:endPar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W jakim miejscu nasadzać różne rodzaje traw ogrodowych</a:t>
            </a: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Poznają różnicę gatunków ciepło i zimnolubnych, poznają zasady sadzenia traw zimozielonych</a:t>
            </a:r>
            <a:endPar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Poznaliśmy tematy zadań więc przygotujcie </a:t>
            </a:r>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prezentacje na kilka tematów, które pozwolą wam zrozumieć </a:t>
            </a: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na jakich zasadach wygląda praca ogrodnika przy nasadzaniu traw ogrodowych różnych gatunków</a:t>
            </a:r>
            <a:endPar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53" name="Rectangle 192">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Obraz 4"/>
          <p:cNvPicPr>
            <a:picLocks noChangeAspect="1"/>
          </p:cNvPicPr>
          <p:nvPr/>
        </p:nvPicPr>
        <p:blipFill>
          <a:blip r:embed="rId2" cstate="print"/>
          <a:stretch>
            <a:fillRect/>
          </a:stretch>
        </p:blipFill>
        <p:spPr>
          <a:xfrm>
            <a:off x="6712699" y="2180414"/>
            <a:ext cx="5656800" cy="3178583"/>
          </a:xfrm>
          <a:prstGeom prst="rect">
            <a:avLst/>
          </a:prstGeom>
        </p:spPr>
      </p:pic>
    </p:spTree>
    <p:extLst>
      <p:ext uri="{BB962C8B-B14F-4D97-AF65-F5344CB8AC3E}">
        <p14:creationId xmlns="" xmlns:p14="http://schemas.microsoft.com/office/powerpoint/2010/main" val="429356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91">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192">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4" y="1896533"/>
            <a:ext cx="6309003" cy="3962266"/>
          </a:xfrm>
        </p:spPr>
        <p:txBody>
          <a:bodyPr>
            <a:normAutofit/>
          </a:bodyPr>
          <a:lstStyle/>
          <a:p>
            <a:pPr marL="0" indent="0">
              <a:spcAft>
                <a:spcPts val="800"/>
              </a:spcAft>
              <a:buNone/>
            </a:pP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Podzielicie się na </a:t>
            </a: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 </a:t>
            </a: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grupy, z których każda przygotuje i zaprezentuje jedną prezentację multimedialną. </a:t>
            </a: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spcAft>
                <a:spcPts val="800"/>
              </a:spcAft>
              <a:buNone/>
            </a:pP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Możecie zdecydować </a:t>
            </a: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się na któryś z takich tematów:</a:t>
            </a:r>
          </a:p>
          <a:p>
            <a:pPr marL="0" indent="0">
              <a:spcAft>
                <a:spcPts val="800"/>
              </a:spcAft>
              <a:buNone/>
            </a:pPr>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Jak zaprojektować ogród z wykorzystaniem różnych rodzajów traw ogrodowych</a:t>
            </a:r>
          </a:p>
          <a:p>
            <a:pPr marL="0" indent="0">
              <a:spcAft>
                <a:spcPts val="800"/>
              </a:spcAft>
              <a:buNone/>
            </a:pPr>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Jakie występują rodzaje traw ogrodowych</a:t>
            </a:r>
          </a:p>
          <a:p>
            <a:pPr marL="0" indent="0">
              <a:spcAft>
                <a:spcPts val="800"/>
              </a:spcAft>
              <a:buNone/>
            </a:pPr>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W jakim miejscu nasadzać różne rodzaje traw ogrodowych</a:t>
            </a: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Jakie są </a:t>
            </a:r>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różnicę gatunków ciepło i zimnolubnych, </a:t>
            </a: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jakie są </a:t>
            </a:r>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zasady sadzenia traw zimozielonych</a:t>
            </a:r>
          </a:p>
          <a:p>
            <a:pPr marL="0" indent="0">
              <a:spcAft>
                <a:spcPts val="800"/>
              </a:spcAft>
              <a:buNone/>
            </a:pPr>
            <a:endPar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p:cNvPicPr>
            <a:picLocks noChangeAspect="1"/>
          </p:cNvPicPr>
          <p:nvPr/>
        </p:nvPicPr>
        <p:blipFill>
          <a:blip r:embed="rId2" cstate="print"/>
          <a:stretch>
            <a:fillRect/>
          </a:stretch>
        </p:blipFill>
        <p:spPr>
          <a:xfrm>
            <a:off x="6889951" y="1732283"/>
            <a:ext cx="5302295" cy="3945631"/>
          </a:xfrm>
          <a:prstGeom prst="rect">
            <a:avLst/>
          </a:prstGeom>
        </p:spPr>
      </p:pic>
    </p:spTree>
    <p:extLst>
      <p:ext uri="{BB962C8B-B14F-4D97-AF65-F5344CB8AC3E}">
        <p14:creationId xmlns="" xmlns:p14="http://schemas.microsoft.com/office/powerpoint/2010/main" val="360590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91">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192">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4" y="1896533"/>
            <a:ext cx="6309003" cy="3962266"/>
          </a:xfrm>
        </p:spPr>
        <p:txBody>
          <a:bodyPr>
            <a:normAutofit/>
          </a:bodyPr>
          <a:lstStyle/>
          <a:p>
            <a:pPr marL="0" indent="0">
              <a:spcAft>
                <a:spcPts val="800"/>
              </a:spcAft>
              <a:buNone/>
            </a:pP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Po zapoznaniu się z prezentacjami odbędziemy wspólną </a:t>
            </a:r>
            <a:endPar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dyskusję </a:t>
            </a: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by usystematyzować wiedzę z nich wyciągniętą. </a:t>
            </a:r>
          </a:p>
          <a:p>
            <a:pPr marL="0" indent="0">
              <a:spcAft>
                <a:spcPts val="800"/>
              </a:spcAft>
              <a:buNone/>
            </a:pPr>
            <a:endPar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Pamiętajcie, że oceniana będzie zarówno sama </a:t>
            </a:r>
            <a:endPar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prezentacja </a:t>
            </a: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jak i wasz wkład w jej powstanie, </a:t>
            </a:r>
            <a:endPar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zaprezentowanie </a:t>
            </a: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i przedyskutowanie. </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p:cNvPicPr>
            <a:picLocks noChangeAspect="1"/>
          </p:cNvPicPr>
          <p:nvPr/>
        </p:nvPicPr>
        <p:blipFill>
          <a:blip r:embed="rId2" cstate="print"/>
          <a:stretch>
            <a:fillRect/>
          </a:stretch>
        </p:blipFill>
        <p:spPr>
          <a:xfrm>
            <a:off x="5930453" y="2562897"/>
            <a:ext cx="6261547" cy="4120098"/>
          </a:xfrm>
          <a:prstGeom prst="rect">
            <a:avLst/>
          </a:prstGeom>
        </p:spPr>
      </p:pic>
    </p:spTree>
    <p:extLst>
      <p:ext uri="{BB962C8B-B14F-4D97-AF65-F5344CB8AC3E}">
        <p14:creationId xmlns="" xmlns:p14="http://schemas.microsoft.com/office/powerpoint/2010/main" val="81883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609906" y="2340864"/>
            <a:ext cx="3568661"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1" dirty="0">
                <a:solidFill>
                  <a:schemeClr val="tx1">
                    <a:lumMod val="75000"/>
                    <a:lumOff val="25000"/>
                  </a:schemeClr>
                </a:solidFill>
              </a:rPr>
              <a:t>Etap 1 </a:t>
            </a:r>
            <a:r>
              <a:rPr lang="en-US" sz="1500" dirty="0">
                <a:solidFill>
                  <a:schemeClr val="tx1">
                    <a:lumMod val="75000"/>
                    <a:lumOff val="25000"/>
                  </a:schemeClr>
                </a:solidFill>
              </a:rPr>
              <a:t>wprowadzenie do zadania.</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W oparciu o moją </a:t>
            </a:r>
            <a:r>
              <a:rPr lang="en-US" sz="1500" dirty="0" err="1">
                <a:solidFill>
                  <a:schemeClr val="tx1">
                    <a:lumMod val="75000"/>
                    <a:lumOff val="25000"/>
                  </a:schemeClr>
                </a:solidFill>
              </a:rPr>
              <a:t>prezentację</a:t>
            </a:r>
            <a:r>
              <a:rPr lang="en-US" sz="1500" dirty="0">
                <a:solidFill>
                  <a:schemeClr val="tx1">
                    <a:lumMod val="75000"/>
                    <a:lumOff val="25000"/>
                  </a:schemeClr>
                </a:solidFill>
              </a:rPr>
              <a:t> </a:t>
            </a:r>
            <a:r>
              <a:rPr lang="en-US" sz="1500" dirty="0" err="1" smtClean="0">
                <a:solidFill>
                  <a:schemeClr val="tx1">
                    <a:lumMod val="75000"/>
                    <a:lumOff val="25000"/>
                  </a:schemeClr>
                </a:solidFill>
              </a:rPr>
              <a:t>zapozna</a:t>
            </a:r>
            <a:r>
              <a:rPr lang="pl-PL" sz="1500" dirty="0" err="1" smtClean="0">
                <a:solidFill>
                  <a:schemeClr val="tx1">
                    <a:lumMod val="75000"/>
                    <a:lumOff val="25000"/>
                  </a:schemeClr>
                </a:solidFill>
              </a:rPr>
              <a:t>jcie</a:t>
            </a:r>
            <a:r>
              <a:rPr lang="pl-PL" sz="1500" dirty="0" smtClean="0">
                <a:solidFill>
                  <a:schemeClr val="tx1">
                    <a:lumMod val="75000"/>
                    <a:lumOff val="25000"/>
                  </a:schemeClr>
                </a:solidFill>
              </a:rPr>
              <a:t> </a:t>
            </a:r>
            <a:r>
              <a:rPr lang="en-US" sz="1500" dirty="0" err="1" smtClean="0">
                <a:solidFill>
                  <a:schemeClr val="tx1">
                    <a:lumMod val="75000"/>
                    <a:lumOff val="25000"/>
                  </a:schemeClr>
                </a:solidFill>
              </a:rPr>
              <a:t>się</a:t>
            </a:r>
            <a:r>
              <a:rPr lang="en-US" sz="1500" dirty="0" smtClean="0">
                <a:solidFill>
                  <a:schemeClr val="tx1">
                    <a:lumMod val="75000"/>
                    <a:lumOff val="25000"/>
                  </a:schemeClr>
                </a:solidFill>
              </a:rPr>
              <a:t> </a:t>
            </a:r>
            <a:r>
              <a:rPr lang="en-US" sz="1500" dirty="0">
                <a:solidFill>
                  <a:schemeClr val="tx1">
                    <a:lumMod val="75000"/>
                    <a:lumOff val="25000"/>
                  </a:schemeClr>
                </a:solidFill>
              </a:rPr>
              <a:t>z tematyką, co pomoże wam zaplanować proces szukania informacji i planowania prezentacji.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Moja prezentacja podpowie wam gdzie szukać informacji niezbędnych do opracowania prezentacji.</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Pamiętajcie w swojej pracy przekażcie własne przemyślenia, ale oparte o dające się wskazać źródła. </a:t>
            </a:r>
          </a:p>
        </p:txBody>
      </p:sp>
      <p:pic>
        <p:nvPicPr>
          <p:cNvPr id="3" name="Obraz 2"/>
          <p:cNvPicPr>
            <a:picLocks noChangeAspect="1"/>
          </p:cNvPicPr>
          <p:nvPr/>
        </p:nvPicPr>
        <p:blipFill>
          <a:blip r:embed="rId2" cstate="print"/>
          <a:stretch>
            <a:fillRect/>
          </a:stretch>
        </p:blipFill>
        <p:spPr>
          <a:xfrm>
            <a:off x="6284890" y="80485"/>
            <a:ext cx="5803677" cy="6777515"/>
          </a:xfrm>
          <a:prstGeom prst="rect">
            <a:avLst/>
          </a:prstGeom>
        </p:spPr>
      </p:pic>
    </p:spTree>
    <p:extLst>
      <p:ext uri="{BB962C8B-B14F-4D97-AF65-F5344CB8AC3E}">
        <p14:creationId xmlns="" xmlns:p14="http://schemas.microsoft.com/office/powerpoint/2010/main" val="50113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609906" y="2340864"/>
            <a:ext cx="3568661" cy="3634486"/>
          </a:xfrm>
          <a:prstGeom prst="rect">
            <a:avLst/>
          </a:prstGeom>
        </p:spPr>
        <p:txBody>
          <a:bodyPr vert="horz" lIns="91440" tIns="45720" rIns="91440" bIns="45720" rtlCol="0" anchor="ctr">
            <a:normAutofit lnSpcReduction="10000"/>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b="1" dirty="0">
                <a:solidFill>
                  <a:schemeClr val="tx1">
                    <a:lumMod val="75000"/>
                    <a:lumOff val="25000"/>
                  </a:schemeClr>
                </a:solidFill>
              </a:rPr>
              <a:t>Etap 2 </a:t>
            </a:r>
            <a:r>
              <a:rPr lang="en-US" sz="1300" dirty="0">
                <a:solidFill>
                  <a:schemeClr val="tx1">
                    <a:lumMod val="75000"/>
                    <a:lumOff val="25000"/>
                  </a:schemeClr>
                </a:solidFill>
              </a:rPr>
              <a:t>praca nad prezentacjami</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Podzielicie się w 4 grupy. Każda z nich opracuje jeden temat.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Z każdą grupą omówię przydzielony temat i pomogę w zaplanowaniu  pracy. Zweryfikuję wasze wstępne pomysły.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Pamiętajcie, że wasze prace zostaną zaprezentowane na forum klasy i będą punktem wyjścia do późniejszej dyskusji.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Najpierw zbierzcie informacje i inspiracje. Następnie wybierzcie aranżację którą chcecie zaprezentować. Na koniec ustalcie warstwę informacyjną.</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Pamiętajcie, oceniana będzie zarówno wartość informacyjna jak estetyczna pracy.</a:t>
            </a:r>
          </a:p>
        </p:txBody>
      </p:sp>
      <p:pic>
        <p:nvPicPr>
          <p:cNvPr id="3" name="Obraz 2"/>
          <p:cNvPicPr>
            <a:picLocks noChangeAspect="1"/>
          </p:cNvPicPr>
          <p:nvPr/>
        </p:nvPicPr>
        <p:blipFill>
          <a:blip r:embed="rId2" cstate="print"/>
          <a:stretch>
            <a:fillRect/>
          </a:stretch>
        </p:blipFill>
        <p:spPr>
          <a:xfrm>
            <a:off x="4178567" y="846261"/>
            <a:ext cx="8013433" cy="6007421"/>
          </a:xfrm>
          <a:prstGeom prst="rect">
            <a:avLst/>
          </a:prstGeom>
        </p:spPr>
      </p:pic>
    </p:spTree>
    <p:extLst>
      <p:ext uri="{BB962C8B-B14F-4D97-AF65-F5344CB8AC3E}">
        <p14:creationId xmlns="" xmlns:p14="http://schemas.microsoft.com/office/powerpoint/2010/main" val="3548689430"/>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321</TotalTime>
  <Words>1451</Words>
  <Application>Microsoft Office PowerPoint</Application>
  <PresentationFormat>Niestandardowy</PresentationFormat>
  <Paragraphs>139</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Faseta</vt:lpstr>
      <vt:lpstr> Rodzaje traw ogrodowych</vt:lpstr>
      <vt:lpstr>Wprowadzenie – informacje dla nauczyciela   </vt:lpstr>
      <vt:lpstr>Slajd 3</vt:lpstr>
      <vt:lpstr>Slajd 4</vt:lpstr>
      <vt:lpstr>ZADANIE</vt:lpstr>
      <vt:lpstr>Slajd 6</vt:lpstr>
      <vt:lpstr>Slajd 7</vt:lpstr>
      <vt:lpstr>Slajd 8</vt:lpstr>
      <vt:lpstr>Slajd 9</vt:lpstr>
      <vt:lpstr>Slajd 10</vt:lpstr>
      <vt:lpstr>Slajd 11</vt:lpstr>
      <vt:lpstr>Slajd 12</vt:lpstr>
      <vt:lpstr>Wprowadzenie do zagadnienia WQ</vt:lpstr>
      <vt:lpstr>Slajd 14</vt:lpstr>
      <vt:lpstr>W jaki sposób sadzić i pielęgnować rośliny trawiaste? Trawy ozdobne występują w wielu różnorodnych gatunkach. Najbardziej popularna jest ostatnio trawa pampasowa oraz rozplenica japońska, ale i inne odmiany przykuwają uwagę. Mnogość rodzajów to możliwość uprawiania roślin trawiastych zarówno w pełnym słońcu, jak i w cieniu. Także podłoże jest zależne od tego, na który gatunek się zdecydujemy. Niemniej jednak każda ozdobna trawa wymaga podstawowych prac pielęgnacyjnych w ogrodzie. Jak przygotować miejsce pod trawy ozdobne? Po pierwsze należy dokładnie odchwaścić i oczyścić miejsce przeznaczone pod wysiew. Trzeba pozbyć się starych korzeni czy zalegających kamieni. Można również zastosować nawóz, który polepszy kondycję gleby. Bardzo istotne jest to, abyś zapoznał się z etykietą umieszczoną na opakowaniu rośliny. Dowiesz się z niej o uwarunkowaniach uprawy, wybranego przez Ciebie gatunku trawy tj. dawka nawozu, jego rodzaj. Te informacje pomogą Ci na początku zapoznać się z wymaganiami rośliny.  Trawy świetnie reagują także na naturalny kompost, ale bardzo źle znoszą zbyt wilgotne lub wodne środowisko. Jest to szczególnie ważne zimą. Aby uchronić korzenie przed zalaniem, warto przygotować ogród i posadzić je na usypanym podwyższeniu. Sama uprawa traw i pielęgnacja nie jest wcale trudna. Jak posadzić trawy ozdobne na rabatach? Mimo że trawy ozdobne pięknie prezentują się na otwartych przestrzeniach, to jednak warto zorganizować im miejsce nieco osłonięte. Przed wykopaniem dołu na posadzenie rośliny, należy zanurzyć bryłę korzeniową w pojemniku z wodą, w celu usunięcia pęcherzy powietrza. Dół powinien być około dwukrotnie większy od bryły. Jeżeli postawiliśmy na bardzo wysoki gatunek, przyda się również podpórka. Warto także odpowiednio spulchnić dno przygotowanego dołu i ułożyć warstwę drenażową. Pozostałością ziemi drenażowej należy okryć korzenie rośliny. Ziemię, która znajduje się wokół korzeni mocno dociskamy, aby zlikwidować puste przestrzenie. Dobrze jest również obficie podlać trawę po sadzeniu. Wiele osób zadaje pytanie, jak gęsto sadzić trawy ozdobne? Bardzo ważne jest uwzględnienie odpowiednich odstępów, gdyż większość traw szybko się rozrasta i zapełnia dodatkowe miejsca.  Sadzenie traw ozdobnych w doniczkach Czy trawę można posadzić tylko w ogrodzie? Trawy ozdobne nie są przeznaczone tylko do sadzenia w ogrodach. Z równie pięknym efektem, zaprezentują się one także w twoich donicach na balkonie czy tarasie. Jest jednak kilka zasad sadzenia traw w pojemnikach. Po pierwsze trzeba zadbać o odpowiednią wielkość donicy. Musi ona posiadać otwory odpływowe oraz warstwę drenażową. Ta metoda także wymaga wcześniejszego moczenia bryły korzeniowej i przygotowania drenażu. Po umieszczeniu rośliny w doniczce, obsypujemy ją, zostawiając około 2-3 centymetrów do krawędzi pojemnika. Po posadzeniu, podlewamy dokładnie roślinę i najważniejsza rzecz - dbamy o równą wilgotność podłoża w pojemniku przez cały okres wegetacji. Pielęgnacja tak posadzonej trawy nie powinna sprawić nikomu problemu, a informacje, jak poprawnie to robić można znaleźć praktycznie wszędzie.                                           Skalniak powinien być dekoracyjny przez cały rok dlatego też, sadząc rośliny powinniśmy dobrać je pod kątem zmienności sezonowej. rośliny cebulowe są piękną wiosenną ozdobą, jednak po kilku tygodniach kwitnienia tracą swój urok, a ich żółte liście nie wyglądają dekoracyjnie, dlatego na samym skalniaku najlepiej sadzić jak najmniej kwiatów cebulowych (zamiast tego posadź je o podnóża, gdzie w okresie przekwitania nie będą się rzucać w oczy). znacznie dłużej dekoracyjne są niskie byliny, które zachwycają latem, w okresie kwitnienia tworząc kolorowe poduchy (np. rojnik, rozchodnik, floks, skalnica). jednak na skalniaku dekoracyjne są nie tylko kwiaty, wiele roślin ma także ciekawy kształt, kolorowe liście lub pędy – są to cechy równie ważne i równie piękne jak kwiaty.  Kiedy można sadzić rośliny? Można to robić praktycznie przez cały sezon, jednak najlepszym terminem jest wiosna i późne lato. wiosną, od początku maja do końca czerwca, nie grożą nam jeszcze upały, a posadzone rośliny będą miały doskonałe warunki i długi czas (cały sezon) aby się dobrze przyjąć. Dobrym terminem jest także późne lato, gdyż temperatura jest już niższa, a wyższa wilgotność sprzyja ukorzenianiu się roślin. zdążą się przyjąć przed zimą.  Jak i gdzie sadzić rośliny na skalniaku? Rośliny na skalniak dobierz do warunków nasłonecznienia – na stoku południowym i zachodnim (które są przez cały dzień skąpane słońcem) sprawdzą się tylko rośliny światłolubne. Na stoku północnym i wschodnim musisz na skalniaku posadzić rośliny cieniolubne. Zanim posadzisz rośliny rozłóż doniczki na skalniaku w planowanych miejscach, a następnie spójrz na całość nasadzeń z pewnej odległości. Pozwoli to zobaczyć całą kompozycję i ewentualnie coś jeszcze zmienić przed sadzeniem. Pamiętaj, że małe rośliny szybko będą się rozrastać, z czasem tworzyć duże kępy i nachodzić na siebie. Częstym błędem jest kupowanie zbyt wielu roślin i utykanie ich w każdą wolną przestrzeń. Skalniak powinien być kolorowy, jednak aby uniknąć wrażenia pstrokacizny warto zachować umiar. Wysokie rośliny sadź z tyłu, duże rozplanuj w nasadzeniach pojedynczo, a niskie w małych grupach z przodu.   </vt:lpstr>
      <vt:lpstr>źródła</vt:lpstr>
      <vt:lpstr>EWALUACJA</vt:lpstr>
      <vt:lpstr>EWALUACJA</vt:lpstr>
      <vt:lpstr>EWALUACJA</vt:lpstr>
      <vt:lpstr>Wnioski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Malowanie na tkaninie</dc:title>
  <dc:creator>Michał Pyclik</dc:creator>
  <cp:lastModifiedBy>Konrad1</cp:lastModifiedBy>
  <cp:revision>18</cp:revision>
  <dcterms:created xsi:type="dcterms:W3CDTF">2021-02-20T08:34:56Z</dcterms:created>
  <dcterms:modified xsi:type="dcterms:W3CDTF">2021-09-22T11:34:03Z</dcterms:modified>
</cp:coreProperties>
</file>